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ags/tag17.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6"/>
  </p:notesMasterIdLst>
  <p:sldIdLst>
    <p:sldId id="256" r:id="rId2"/>
    <p:sldId id="257" r:id="rId3"/>
    <p:sldId id="281" r:id="rId4"/>
    <p:sldId id="282" r:id="rId5"/>
    <p:sldId id="258" r:id="rId6"/>
    <p:sldId id="283" r:id="rId7"/>
    <p:sldId id="259" r:id="rId8"/>
    <p:sldId id="273" r:id="rId9"/>
    <p:sldId id="265" r:id="rId10"/>
    <p:sldId id="264" r:id="rId11"/>
    <p:sldId id="278" r:id="rId12"/>
    <p:sldId id="280" r:id="rId13"/>
    <p:sldId id="267" r:id="rId14"/>
    <p:sldId id="270" r:id="rId15"/>
    <p:sldId id="274" r:id="rId16"/>
    <p:sldId id="275" r:id="rId17"/>
    <p:sldId id="276" r:id="rId18"/>
    <p:sldId id="284" r:id="rId19"/>
    <p:sldId id="285" r:id="rId20"/>
    <p:sldId id="286" r:id="rId21"/>
    <p:sldId id="287" r:id="rId22"/>
    <p:sldId id="288" r:id="rId23"/>
    <p:sldId id="289" r:id="rId24"/>
    <p:sldId id="290" r:id="rId25"/>
  </p:sldIdLst>
  <p:sldSz cx="9144000" cy="5143500" type="screen16x9"/>
  <p:notesSz cx="6858000" cy="9144000"/>
  <p:defaultTex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606" autoAdjust="0"/>
    <p:restoredTop sz="78733" autoAdjust="0"/>
  </p:normalViewPr>
  <p:slideViewPr>
    <p:cSldViewPr snapToGrid="0">
      <p:cViewPr varScale="1">
        <p:scale>
          <a:sx n="119" d="100"/>
          <a:sy n="119" d="100"/>
        </p:scale>
        <p:origin x="1272" y="176"/>
      </p:cViewPr>
      <p:guideLst>
        <p:guide orient="horz" pos="1620"/>
        <p:guide pos="2880"/>
      </p:guideLst>
    </p:cSldViewPr>
  </p:slideViewPr>
  <p:outlineViewPr>
    <p:cViewPr>
      <p:scale>
        <a:sx n="33" d="100"/>
        <a:sy n="33" d="100"/>
      </p:scale>
      <p:origin x="0" y="-10566"/>
    </p:cViewPr>
  </p:outlin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1D26A57-6CBF-41F1-9253-97CA9D49420B}" type="doc">
      <dgm:prSet loTypeId="urn:microsoft.com/office/officeart/2005/8/layout/hChevron3" loCatId="process" qsTypeId="urn:microsoft.com/office/officeart/2005/8/quickstyle/simple1" qsCatId="simple" csTypeId="urn:microsoft.com/office/officeart/2005/8/colors/accent1_3" csCatId="accent1" phldr="1"/>
      <dgm:spPr/>
    </dgm:pt>
    <dgm:pt modelId="{9D78A0F0-B6E6-480C-8208-BFA841F88B95}">
      <dgm:prSet phldrT="[Text]" custT="1"/>
      <dgm:spPr>
        <a:solidFill>
          <a:schemeClr val="tx2"/>
        </a:solidFill>
      </dgm:spPr>
      <dgm:t>
        <a:bodyPr/>
        <a:lstStyle/>
        <a:p>
          <a:r>
            <a:rPr lang="en-US" sz="1400" dirty="0">
              <a:solidFill>
                <a:schemeClr val="bg1"/>
              </a:solidFill>
              <a:latin typeface="+mj-lt"/>
            </a:rPr>
            <a:t>Item 1</a:t>
          </a:r>
        </a:p>
      </dgm:t>
    </dgm:pt>
    <dgm:pt modelId="{07D480E4-2FEE-466D-AC64-40AD5957DBD1}" type="parTrans" cxnId="{3C9CA7D2-9A98-4C90-8A32-639EEEDA3DA9}">
      <dgm:prSet/>
      <dgm:spPr/>
      <dgm:t>
        <a:bodyPr/>
        <a:lstStyle/>
        <a:p>
          <a:endParaRPr lang="en-US" sz="1400"/>
        </a:p>
      </dgm:t>
    </dgm:pt>
    <dgm:pt modelId="{3061502D-3E10-4B39-8FEA-72F51BF9031A}" type="sibTrans" cxnId="{3C9CA7D2-9A98-4C90-8A32-639EEEDA3DA9}">
      <dgm:prSet/>
      <dgm:spPr/>
      <dgm:t>
        <a:bodyPr/>
        <a:lstStyle/>
        <a:p>
          <a:endParaRPr lang="en-US" sz="1400"/>
        </a:p>
      </dgm:t>
    </dgm:pt>
    <dgm:pt modelId="{1DB084FC-B620-44A5-9449-FC7ADEF84C44}">
      <dgm:prSet phldrT="[Text]" custT="1"/>
      <dgm:spPr>
        <a:solidFill>
          <a:schemeClr val="accent1"/>
        </a:solidFill>
      </dgm:spPr>
      <dgm:t>
        <a:bodyPr/>
        <a:lstStyle/>
        <a:p>
          <a:r>
            <a:rPr lang="en-US" sz="1400" dirty="0">
              <a:solidFill>
                <a:schemeClr val="bg1"/>
              </a:solidFill>
              <a:latin typeface="+mj-lt"/>
            </a:rPr>
            <a:t>Item 2</a:t>
          </a:r>
        </a:p>
      </dgm:t>
    </dgm:pt>
    <dgm:pt modelId="{67CE9F8A-0833-4230-88AF-99812BBF50F7}" type="parTrans" cxnId="{6FF9323B-8D06-4342-932A-A72887D5AE91}">
      <dgm:prSet/>
      <dgm:spPr/>
      <dgm:t>
        <a:bodyPr/>
        <a:lstStyle/>
        <a:p>
          <a:endParaRPr lang="en-US" sz="1400"/>
        </a:p>
      </dgm:t>
    </dgm:pt>
    <dgm:pt modelId="{05F3FF0D-AFC0-4A10-B717-3558E955C32A}" type="sibTrans" cxnId="{6FF9323B-8D06-4342-932A-A72887D5AE91}">
      <dgm:prSet/>
      <dgm:spPr/>
      <dgm:t>
        <a:bodyPr/>
        <a:lstStyle/>
        <a:p>
          <a:endParaRPr lang="en-US" sz="1400"/>
        </a:p>
      </dgm:t>
    </dgm:pt>
    <dgm:pt modelId="{1A553D6E-151B-4344-8707-4577421FF24B}">
      <dgm:prSet phldrT="[Text]" custT="1"/>
      <dgm:spPr>
        <a:solidFill>
          <a:schemeClr val="accent3"/>
        </a:solidFill>
      </dgm:spPr>
      <dgm:t>
        <a:bodyPr/>
        <a:lstStyle/>
        <a:p>
          <a:r>
            <a:rPr lang="en-US" sz="1400" dirty="0">
              <a:solidFill>
                <a:schemeClr val="bg1"/>
              </a:solidFill>
              <a:latin typeface="+mj-lt"/>
            </a:rPr>
            <a:t>Item 3</a:t>
          </a:r>
        </a:p>
      </dgm:t>
    </dgm:pt>
    <dgm:pt modelId="{16AB1387-E8A9-4556-ACF1-55DABE95168F}" type="parTrans" cxnId="{017132C9-CDAD-475C-A2F1-AFFEB26F01FA}">
      <dgm:prSet/>
      <dgm:spPr/>
      <dgm:t>
        <a:bodyPr/>
        <a:lstStyle/>
        <a:p>
          <a:endParaRPr lang="en-US" sz="1400"/>
        </a:p>
      </dgm:t>
    </dgm:pt>
    <dgm:pt modelId="{27988870-26D5-496A-AA0B-E010F14FF276}" type="sibTrans" cxnId="{017132C9-CDAD-475C-A2F1-AFFEB26F01FA}">
      <dgm:prSet/>
      <dgm:spPr/>
      <dgm:t>
        <a:bodyPr/>
        <a:lstStyle/>
        <a:p>
          <a:endParaRPr lang="en-US" sz="1400"/>
        </a:p>
      </dgm:t>
    </dgm:pt>
    <dgm:pt modelId="{6A028EF4-764D-4180-854F-C0C5784A6008}" type="pres">
      <dgm:prSet presAssocID="{81D26A57-6CBF-41F1-9253-97CA9D49420B}" presName="Name0" presStyleCnt="0">
        <dgm:presLayoutVars>
          <dgm:dir/>
          <dgm:resizeHandles val="exact"/>
        </dgm:presLayoutVars>
      </dgm:prSet>
      <dgm:spPr/>
    </dgm:pt>
    <dgm:pt modelId="{E48134AD-F4AC-45A0-BB10-AB287AAC8B5F}" type="pres">
      <dgm:prSet presAssocID="{9D78A0F0-B6E6-480C-8208-BFA841F88B95}" presName="parTxOnly" presStyleLbl="node1" presStyleIdx="0" presStyleCnt="3" custLinFactNeighborX="1347" custLinFactNeighborY="162">
        <dgm:presLayoutVars>
          <dgm:bulletEnabled val="1"/>
        </dgm:presLayoutVars>
      </dgm:prSet>
      <dgm:spPr/>
    </dgm:pt>
    <dgm:pt modelId="{1369AEE9-F399-4434-BB93-10320B227B8A}" type="pres">
      <dgm:prSet presAssocID="{3061502D-3E10-4B39-8FEA-72F51BF9031A}" presName="parSpace" presStyleCnt="0"/>
      <dgm:spPr/>
    </dgm:pt>
    <dgm:pt modelId="{2787B2F7-9514-4C60-AB87-7FB4CB85AD2A}" type="pres">
      <dgm:prSet presAssocID="{1DB084FC-B620-44A5-9449-FC7ADEF84C44}" presName="parTxOnly" presStyleLbl="node1" presStyleIdx="1" presStyleCnt="3" custLinFactNeighborX="1825" custLinFactNeighborY="-29">
        <dgm:presLayoutVars>
          <dgm:bulletEnabled val="1"/>
        </dgm:presLayoutVars>
      </dgm:prSet>
      <dgm:spPr/>
    </dgm:pt>
    <dgm:pt modelId="{4CF6C161-EE17-4595-84CE-38A98E231A24}" type="pres">
      <dgm:prSet presAssocID="{05F3FF0D-AFC0-4A10-B717-3558E955C32A}" presName="parSpace" presStyleCnt="0"/>
      <dgm:spPr/>
    </dgm:pt>
    <dgm:pt modelId="{54C6ED88-B489-49BC-BED4-1EAC56441FDC}" type="pres">
      <dgm:prSet presAssocID="{1A553D6E-151B-4344-8707-4577421FF24B}" presName="parTxOnly" presStyleLbl="node1" presStyleIdx="2" presStyleCnt="3">
        <dgm:presLayoutVars>
          <dgm:bulletEnabled val="1"/>
        </dgm:presLayoutVars>
      </dgm:prSet>
      <dgm:spPr/>
    </dgm:pt>
  </dgm:ptLst>
  <dgm:cxnLst>
    <dgm:cxn modelId="{38EB022D-260C-0F4B-8BDE-2CE28811F4E1}" type="presOf" srcId="{1A553D6E-151B-4344-8707-4577421FF24B}" destId="{54C6ED88-B489-49BC-BED4-1EAC56441FDC}" srcOrd="0" destOrd="0" presId="urn:microsoft.com/office/officeart/2005/8/layout/hChevron3"/>
    <dgm:cxn modelId="{556EF430-704F-B542-B19D-E511D3C9C7B8}" type="presOf" srcId="{9D78A0F0-B6E6-480C-8208-BFA841F88B95}" destId="{E48134AD-F4AC-45A0-BB10-AB287AAC8B5F}" srcOrd="0" destOrd="0" presId="urn:microsoft.com/office/officeart/2005/8/layout/hChevron3"/>
    <dgm:cxn modelId="{6FF9323B-8D06-4342-932A-A72887D5AE91}" srcId="{81D26A57-6CBF-41F1-9253-97CA9D49420B}" destId="{1DB084FC-B620-44A5-9449-FC7ADEF84C44}" srcOrd="1" destOrd="0" parTransId="{67CE9F8A-0833-4230-88AF-99812BBF50F7}" sibTransId="{05F3FF0D-AFC0-4A10-B717-3558E955C32A}"/>
    <dgm:cxn modelId="{91FE3A3D-845B-3749-A9CF-1B50A6D13BDD}" type="presOf" srcId="{81D26A57-6CBF-41F1-9253-97CA9D49420B}" destId="{6A028EF4-764D-4180-854F-C0C5784A6008}" srcOrd="0" destOrd="0" presId="urn:microsoft.com/office/officeart/2005/8/layout/hChevron3"/>
    <dgm:cxn modelId="{8F4404A7-2BB5-F34D-9E80-F8ADA1CE438F}" type="presOf" srcId="{1DB084FC-B620-44A5-9449-FC7ADEF84C44}" destId="{2787B2F7-9514-4C60-AB87-7FB4CB85AD2A}" srcOrd="0" destOrd="0" presId="urn:microsoft.com/office/officeart/2005/8/layout/hChevron3"/>
    <dgm:cxn modelId="{017132C9-CDAD-475C-A2F1-AFFEB26F01FA}" srcId="{81D26A57-6CBF-41F1-9253-97CA9D49420B}" destId="{1A553D6E-151B-4344-8707-4577421FF24B}" srcOrd="2" destOrd="0" parTransId="{16AB1387-E8A9-4556-ACF1-55DABE95168F}" sibTransId="{27988870-26D5-496A-AA0B-E010F14FF276}"/>
    <dgm:cxn modelId="{3C9CA7D2-9A98-4C90-8A32-639EEEDA3DA9}" srcId="{81D26A57-6CBF-41F1-9253-97CA9D49420B}" destId="{9D78A0F0-B6E6-480C-8208-BFA841F88B95}" srcOrd="0" destOrd="0" parTransId="{07D480E4-2FEE-466D-AC64-40AD5957DBD1}" sibTransId="{3061502D-3E10-4B39-8FEA-72F51BF9031A}"/>
    <dgm:cxn modelId="{DA1151EB-1EAF-9649-82B4-DF4B4D9ECF61}" type="presParOf" srcId="{6A028EF4-764D-4180-854F-C0C5784A6008}" destId="{E48134AD-F4AC-45A0-BB10-AB287AAC8B5F}" srcOrd="0" destOrd="0" presId="urn:microsoft.com/office/officeart/2005/8/layout/hChevron3"/>
    <dgm:cxn modelId="{A3DEDE68-71EC-A445-A888-48A9ED4AFE31}" type="presParOf" srcId="{6A028EF4-764D-4180-854F-C0C5784A6008}" destId="{1369AEE9-F399-4434-BB93-10320B227B8A}" srcOrd="1" destOrd="0" presId="urn:microsoft.com/office/officeart/2005/8/layout/hChevron3"/>
    <dgm:cxn modelId="{1B2A5EBC-1CE0-0E43-97CA-F426EBEB0742}" type="presParOf" srcId="{6A028EF4-764D-4180-854F-C0C5784A6008}" destId="{2787B2F7-9514-4C60-AB87-7FB4CB85AD2A}" srcOrd="2" destOrd="0" presId="urn:microsoft.com/office/officeart/2005/8/layout/hChevron3"/>
    <dgm:cxn modelId="{D50546D0-7303-D34A-82F3-C2F6472CC7E3}" type="presParOf" srcId="{6A028EF4-764D-4180-854F-C0C5784A6008}" destId="{4CF6C161-EE17-4595-84CE-38A98E231A24}" srcOrd="3" destOrd="0" presId="urn:microsoft.com/office/officeart/2005/8/layout/hChevron3"/>
    <dgm:cxn modelId="{6D8EAA42-2D5B-B443-8148-E3459663D551}" type="presParOf" srcId="{6A028EF4-764D-4180-854F-C0C5784A6008}" destId="{54C6ED88-B489-49BC-BED4-1EAC56441FDC}" srcOrd="4"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8134AD-F4AC-45A0-BB10-AB287AAC8B5F}">
      <dsp:nvSpPr>
        <dsp:cNvPr id="0" name=""/>
        <dsp:cNvSpPr/>
      </dsp:nvSpPr>
      <dsp:spPr>
        <a:xfrm>
          <a:off x="4396" y="60061"/>
          <a:ext cx="1145759" cy="458303"/>
        </a:xfrm>
        <a:prstGeom prst="homePlate">
          <a:avLst/>
        </a:prstGeom>
        <a:solidFill>
          <a:schemeClr val="tx2"/>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4676" tIns="37338" rIns="18669" bIns="37338" numCol="1" spcCol="1270" anchor="ctr" anchorCtr="0">
          <a:noAutofit/>
        </a:bodyPr>
        <a:lstStyle/>
        <a:p>
          <a:pPr marL="0" lvl="0" indent="0" algn="ctr" defTabSz="622300">
            <a:lnSpc>
              <a:spcPct val="90000"/>
            </a:lnSpc>
            <a:spcBef>
              <a:spcPct val="0"/>
            </a:spcBef>
            <a:spcAft>
              <a:spcPct val="35000"/>
            </a:spcAft>
            <a:buNone/>
          </a:pPr>
          <a:r>
            <a:rPr lang="en-US" sz="1400" kern="1200" dirty="0">
              <a:solidFill>
                <a:schemeClr val="bg1"/>
              </a:solidFill>
              <a:latin typeface="+mj-lt"/>
            </a:rPr>
            <a:t>Item 1</a:t>
          </a:r>
        </a:p>
      </dsp:txBody>
      <dsp:txXfrm>
        <a:off x="4396" y="60061"/>
        <a:ext cx="1031183" cy="458303"/>
      </dsp:txXfrm>
    </dsp:sp>
    <dsp:sp modelId="{2787B2F7-9514-4C60-AB87-7FB4CB85AD2A}">
      <dsp:nvSpPr>
        <dsp:cNvPr id="0" name=""/>
        <dsp:cNvSpPr/>
      </dsp:nvSpPr>
      <dsp:spPr>
        <a:xfrm>
          <a:off x="922100" y="59186"/>
          <a:ext cx="1145759" cy="458303"/>
        </a:xfrm>
        <a:prstGeom prst="chevron">
          <a:avLst/>
        </a:prstGeom>
        <a:solidFill>
          <a:schemeClr val="accent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US" sz="1400" kern="1200" dirty="0">
              <a:solidFill>
                <a:schemeClr val="bg1"/>
              </a:solidFill>
              <a:latin typeface="+mj-lt"/>
            </a:rPr>
            <a:t>Item 2</a:t>
          </a:r>
        </a:p>
      </dsp:txBody>
      <dsp:txXfrm>
        <a:off x="1151252" y="59186"/>
        <a:ext cx="687456" cy="458303"/>
      </dsp:txXfrm>
    </dsp:sp>
    <dsp:sp modelId="{54C6ED88-B489-49BC-BED4-1EAC56441FDC}">
      <dsp:nvSpPr>
        <dsp:cNvPr id="0" name=""/>
        <dsp:cNvSpPr/>
      </dsp:nvSpPr>
      <dsp:spPr>
        <a:xfrm>
          <a:off x="1834525" y="59319"/>
          <a:ext cx="1145759" cy="458303"/>
        </a:xfrm>
        <a:prstGeom prst="chevron">
          <a:avLst/>
        </a:prstGeom>
        <a:solidFill>
          <a:schemeClr val="accent3"/>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US" sz="1400" kern="1200" dirty="0">
              <a:solidFill>
                <a:schemeClr val="bg1"/>
              </a:solidFill>
              <a:latin typeface="+mj-lt"/>
            </a:rPr>
            <a:t>Item 3</a:t>
          </a:r>
        </a:p>
      </dsp:txBody>
      <dsp:txXfrm>
        <a:off x="2063677" y="59319"/>
        <a:ext cx="687456" cy="458303"/>
      </dsp:txXfrm>
    </dsp:sp>
  </dsp:spTree>
</dsp:drawing>
</file>

<file path=ppt/diagrams/layout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g>
</file>

<file path=ppt/media/image10.jpg>
</file>

<file path=ppt/media/image11.jpeg>
</file>

<file path=ppt/media/image12.jpeg>
</file>

<file path=ppt/media/image13.jpeg>
</file>

<file path=ppt/media/image14.jpeg>
</file>

<file path=ppt/media/image2.jpg>
</file>

<file path=ppt/media/image3.jpg>
</file>

<file path=ppt/media/image4.jpg>
</file>

<file path=ppt/media/image5.jp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72D6E05-4022-4591-8C3F-001FCD647140}" type="datetimeFigureOut">
              <a:rPr lang="en-US" smtClean="0"/>
              <a:t>8/20/19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4ACF12C-5730-46F5-B759-2109D7FF12E0}" type="slidenum">
              <a:rPr lang="en-US" smtClean="0"/>
              <a:t>‹#›</a:t>
            </a:fld>
            <a:endParaRPr lang="en-US"/>
          </a:p>
        </p:txBody>
      </p:sp>
    </p:spTree>
    <p:extLst>
      <p:ext uri="{BB962C8B-B14F-4D97-AF65-F5344CB8AC3E}">
        <p14:creationId xmlns:p14="http://schemas.microsoft.com/office/powerpoint/2010/main" val="103109423"/>
      </p:ext>
    </p:extLst>
  </p:cSld>
  <p:clrMap bg1="lt1" tx1="dk1" bg2="lt2" tx2="dk2" accent1="accent1" accent2="accent2" accent3="accent3" accent4="accent4" accent5="accent5" accent6="accent6" hlink="hlink" folHlink="folHlink"/>
  <p:notesStyle>
    <a:lvl1pPr marL="0" algn="l" defTabSz="685800" rtl="0" eaLnBrk="1" latinLnBrk="0" hangingPunct="1">
      <a:defRPr sz="900" kern="1200">
        <a:solidFill>
          <a:schemeClr val="tx1"/>
        </a:solidFill>
        <a:latin typeface="+mn-lt"/>
        <a:ea typeface="+mn-ea"/>
        <a:cs typeface="+mn-cs"/>
      </a:defRPr>
    </a:lvl1pPr>
    <a:lvl2pPr marL="342900" algn="l" defTabSz="685800" rtl="0" eaLnBrk="1" latinLnBrk="0" hangingPunct="1">
      <a:defRPr sz="900" kern="1200">
        <a:solidFill>
          <a:schemeClr val="tx1"/>
        </a:solidFill>
        <a:latin typeface="+mn-lt"/>
        <a:ea typeface="+mn-ea"/>
        <a:cs typeface="+mn-cs"/>
      </a:defRPr>
    </a:lvl2pPr>
    <a:lvl3pPr marL="685800" algn="l" defTabSz="685800" rtl="0" eaLnBrk="1" latinLnBrk="0" hangingPunct="1">
      <a:defRPr sz="900" kern="1200">
        <a:solidFill>
          <a:schemeClr val="tx1"/>
        </a:solidFill>
        <a:latin typeface="+mn-lt"/>
        <a:ea typeface="+mn-ea"/>
        <a:cs typeface="+mn-cs"/>
      </a:defRPr>
    </a:lvl3pPr>
    <a:lvl4pPr marL="1028700" algn="l" defTabSz="685800" rtl="0" eaLnBrk="1" latinLnBrk="0" hangingPunct="1">
      <a:defRPr sz="900" kern="1200">
        <a:solidFill>
          <a:schemeClr val="tx1"/>
        </a:solidFill>
        <a:latin typeface="+mn-lt"/>
        <a:ea typeface="+mn-ea"/>
        <a:cs typeface="+mn-cs"/>
      </a:defRPr>
    </a:lvl4pPr>
    <a:lvl5pPr marL="1371600" algn="l" defTabSz="685800" rtl="0" eaLnBrk="1" latinLnBrk="0" hangingPunct="1">
      <a:defRPr sz="900" kern="1200">
        <a:solidFill>
          <a:schemeClr val="tx1"/>
        </a:solidFill>
        <a:latin typeface="+mn-lt"/>
        <a:ea typeface="+mn-ea"/>
        <a:cs typeface="+mn-cs"/>
      </a:defRPr>
    </a:lvl5pPr>
    <a:lvl6pPr marL="1714500" algn="l" defTabSz="685800" rtl="0" eaLnBrk="1" latinLnBrk="0" hangingPunct="1">
      <a:defRPr sz="900" kern="1200">
        <a:solidFill>
          <a:schemeClr val="tx1"/>
        </a:solidFill>
        <a:latin typeface="+mn-lt"/>
        <a:ea typeface="+mn-ea"/>
        <a:cs typeface="+mn-cs"/>
      </a:defRPr>
    </a:lvl6pPr>
    <a:lvl7pPr marL="2057400" algn="l" defTabSz="685800" rtl="0" eaLnBrk="1" latinLnBrk="0" hangingPunct="1">
      <a:defRPr sz="900" kern="1200">
        <a:solidFill>
          <a:schemeClr val="tx1"/>
        </a:solidFill>
        <a:latin typeface="+mn-lt"/>
        <a:ea typeface="+mn-ea"/>
        <a:cs typeface="+mn-cs"/>
      </a:defRPr>
    </a:lvl7pPr>
    <a:lvl8pPr marL="2400300" algn="l" defTabSz="685800" rtl="0" eaLnBrk="1" latinLnBrk="0" hangingPunct="1">
      <a:defRPr sz="900" kern="1200">
        <a:solidFill>
          <a:schemeClr val="tx1"/>
        </a:solidFill>
        <a:latin typeface="+mn-lt"/>
        <a:ea typeface="+mn-ea"/>
        <a:cs typeface="+mn-cs"/>
      </a:defRPr>
    </a:lvl8pPr>
    <a:lvl9pPr marL="2743200" algn="l" defTabSz="6858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Production Notes: Cheryl</a:t>
            </a:r>
            <a:r>
              <a:rPr lang="en-US" baseline="0" dirty="0"/>
              <a:t> off screen and will speak to introduce the module.</a:t>
            </a:r>
            <a:endParaRPr lang="en-US" dirty="0"/>
          </a:p>
        </p:txBody>
      </p:sp>
      <p:sp>
        <p:nvSpPr>
          <p:cNvPr id="4" name="Slide Number Placeholder 3"/>
          <p:cNvSpPr>
            <a:spLocks noGrp="1"/>
          </p:cNvSpPr>
          <p:nvPr>
            <p:ph type="sldNum" sz="quarter" idx="10"/>
          </p:nvPr>
        </p:nvSpPr>
        <p:spPr/>
        <p:txBody>
          <a:bodyPr/>
          <a:lstStyle/>
          <a:p>
            <a:fld id="{64ACF12C-5730-46F5-B759-2109D7FF12E0}" type="slidenum">
              <a:rPr lang="en-US" smtClean="0"/>
              <a:t>1</a:t>
            </a:fld>
            <a:endParaRPr lang="en-US"/>
          </a:p>
        </p:txBody>
      </p:sp>
    </p:spTree>
    <p:extLst>
      <p:ext uri="{BB962C8B-B14F-4D97-AF65-F5344CB8AC3E}">
        <p14:creationId xmlns:p14="http://schemas.microsoft.com/office/powerpoint/2010/main" val="305970247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dirty="0"/>
              <a:t>Let’s look at an example, and see how the formal definition</a:t>
            </a:r>
            <a:r>
              <a:rPr lang="en-US" baseline="0" dirty="0"/>
              <a:t> is used to find Big-O</a:t>
            </a:r>
            <a:endParaRPr lang="en-US" dirty="0"/>
          </a:p>
          <a:p>
            <a:pPr algn="l">
              <a:defRPr/>
            </a:pPr>
            <a:endParaRPr lang="en-US" dirty="0"/>
          </a:p>
          <a:p>
            <a:pPr algn="l">
              <a:defRPr/>
            </a:pPr>
            <a:r>
              <a:rPr lang="en-US" dirty="0"/>
              <a:t>We can conclude that the relationship between processing time and </a:t>
            </a:r>
            <a:r>
              <a:rPr lang="en-US" i="1" dirty="0"/>
              <a:t>n</a:t>
            </a:r>
            <a:r>
              <a:rPr lang="en-US" dirty="0"/>
              <a:t> (the number of date items processed)  is:</a:t>
            </a:r>
          </a:p>
          <a:p>
            <a:pPr algn="l">
              <a:defRPr/>
            </a:pPr>
            <a:r>
              <a:rPr lang="en-US" sz="1050" dirty="0"/>
              <a:t>T(</a:t>
            </a:r>
            <a:r>
              <a:rPr lang="en-US" sz="1050" i="1" dirty="0"/>
              <a:t>n</a:t>
            </a:r>
            <a:r>
              <a:rPr lang="en-US" sz="1050" dirty="0"/>
              <a:t>) = </a:t>
            </a:r>
            <a:r>
              <a:rPr lang="en-US" sz="1050" i="1" dirty="0"/>
              <a:t>n</a:t>
            </a:r>
            <a:r>
              <a:rPr lang="en-US" sz="1050" baseline="30000" dirty="0"/>
              <a:t>2</a:t>
            </a:r>
            <a:r>
              <a:rPr lang="en-US" sz="1050" dirty="0"/>
              <a:t> + 5</a:t>
            </a:r>
            <a:r>
              <a:rPr lang="en-US" sz="1050" i="1" dirty="0"/>
              <a:t>n</a:t>
            </a:r>
            <a:r>
              <a:rPr lang="en-US" sz="1050" dirty="0"/>
              <a:t> + 25</a:t>
            </a:r>
          </a:p>
          <a:p>
            <a:endParaRPr lang="en-US" dirty="0"/>
          </a:p>
        </p:txBody>
      </p:sp>
      <p:sp>
        <p:nvSpPr>
          <p:cNvPr id="4" name="Slide Number Placeholder 3"/>
          <p:cNvSpPr>
            <a:spLocks noGrp="1"/>
          </p:cNvSpPr>
          <p:nvPr>
            <p:ph type="sldNum" sz="quarter" idx="10"/>
          </p:nvPr>
        </p:nvSpPr>
        <p:spPr/>
        <p:txBody>
          <a:bodyPr/>
          <a:lstStyle/>
          <a:p>
            <a:fld id="{64ACF12C-5730-46F5-B759-2109D7FF12E0}" type="slidenum">
              <a:rPr lang="en-US" smtClean="0"/>
              <a:t>10</a:t>
            </a:fld>
            <a:endParaRPr lang="en-US"/>
          </a:p>
        </p:txBody>
      </p:sp>
    </p:spTree>
    <p:extLst>
      <p:ext uri="{BB962C8B-B14F-4D97-AF65-F5344CB8AC3E}">
        <p14:creationId xmlns:p14="http://schemas.microsoft.com/office/powerpoint/2010/main" val="40917603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show that T(n) = O(n</a:t>
            </a:r>
            <a:r>
              <a:rPr lang="en-US" baseline="30000" dirty="0"/>
              <a:t>2)</a:t>
            </a:r>
            <a:r>
              <a:rPr lang="en-US" baseline="0" dirty="0"/>
              <a:t>)</a:t>
            </a:r>
          </a:p>
          <a:p>
            <a:r>
              <a:rPr lang="en-US" baseline="0" dirty="0"/>
              <a:t>We need to find an n</a:t>
            </a:r>
            <a:r>
              <a:rPr lang="en-US" baseline="-25000" dirty="0"/>
              <a:t>o</a:t>
            </a:r>
            <a:r>
              <a:rPr lang="en-US" baseline="0" dirty="0"/>
              <a:t> and a c</a:t>
            </a:r>
          </a:p>
          <a:p>
            <a:endParaRPr lang="en-US" baseline="0" dirty="0"/>
          </a:p>
          <a:p>
            <a:r>
              <a:rPr lang="en-US" baseline="0" dirty="0"/>
              <a:t>Set cn</a:t>
            </a:r>
            <a:r>
              <a:rPr lang="en-US" baseline="-25000" dirty="0"/>
              <a:t>0</a:t>
            </a:r>
            <a:r>
              <a:rPr lang="en-US" baseline="30000" dirty="0"/>
              <a:t>2</a:t>
            </a:r>
            <a:r>
              <a:rPr lang="en-US" baseline="0" dirty="0"/>
              <a:t> = n</a:t>
            </a:r>
            <a:r>
              <a:rPr lang="en-US" baseline="-25000" dirty="0"/>
              <a:t>0</a:t>
            </a:r>
            <a:r>
              <a:rPr lang="en-US" baseline="30000" dirty="0"/>
              <a:t>2</a:t>
            </a:r>
            <a:r>
              <a:rPr lang="en-US" dirty="0"/>
              <a:t>+5n</a:t>
            </a:r>
            <a:r>
              <a:rPr lang="en-US" baseline="-25000" dirty="0"/>
              <a:t>0</a:t>
            </a:r>
            <a:r>
              <a:rPr lang="en-US" dirty="0"/>
              <a:t> +25 </a:t>
            </a:r>
            <a:endParaRPr lang="en-US" baseline="0" dirty="0"/>
          </a:p>
          <a:p>
            <a:r>
              <a:rPr lang="en-US" dirty="0"/>
              <a:t>c = 1 + 5/</a:t>
            </a:r>
            <a:r>
              <a:rPr lang="en-US" i="1" dirty="0"/>
              <a:t> n</a:t>
            </a:r>
            <a:r>
              <a:rPr lang="en-US" baseline="-25000" dirty="0"/>
              <a:t>0</a:t>
            </a:r>
            <a:r>
              <a:rPr lang="en-US" dirty="0"/>
              <a:t>, + 25/</a:t>
            </a:r>
            <a:r>
              <a:rPr lang="en-US" i="1" dirty="0"/>
              <a:t> n</a:t>
            </a:r>
            <a:r>
              <a:rPr lang="en-US" baseline="-25000" dirty="0"/>
              <a:t>0</a:t>
            </a:r>
            <a:r>
              <a:rPr lang="en-US" baseline="30000" dirty="0"/>
              <a:t> 2</a:t>
            </a:r>
            <a:r>
              <a:rPr lang="en-US" dirty="0"/>
              <a:t> </a:t>
            </a:r>
          </a:p>
          <a:p>
            <a:r>
              <a:rPr lang="en-US" dirty="0"/>
              <a:t>When </a:t>
            </a:r>
            <a:r>
              <a:rPr lang="en-US" i="1" dirty="0"/>
              <a:t>n</a:t>
            </a:r>
            <a:r>
              <a:rPr lang="en-US" baseline="-25000" dirty="0"/>
              <a:t>0</a:t>
            </a:r>
            <a:r>
              <a:rPr lang="en-US" dirty="0"/>
              <a:t> is 5,</a:t>
            </a:r>
            <a:r>
              <a:rPr lang="en-US" baseline="0" dirty="0"/>
              <a:t> </a:t>
            </a:r>
            <a:r>
              <a:rPr lang="en-US" dirty="0"/>
              <a:t>1 + 5/5 + 25/25 = c = 3</a:t>
            </a:r>
          </a:p>
          <a:p>
            <a:r>
              <a:rPr lang="en-US" dirty="0"/>
              <a:t>So, 3</a:t>
            </a:r>
            <a:r>
              <a:rPr lang="en-US" i="1" dirty="0"/>
              <a:t>n</a:t>
            </a:r>
            <a:r>
              <a:rPr lang="en-US" baseline="30000" dirty="0"/>
              <a:t>2</a:t>
            </a:r>
            <a:r>
              <a:rPr lang="en-US" dirty="0"/>
              <a:t> &gt; </a:t>
            </a:r>
            <a:r>
              <a:rPr lang="en-US" i="1" dirty="0"/>
              <a:t>n</a:t>
            </a:r>
            <a:r>
              <a:rPr lang="en-US" baseline="30000" dirty="0"/>
              <a:t>2</a:t>
            </a:r>
            <a:r>
              <a:rPr lang="en-US" dirty="0"/>
              <a:t> + 5</a:t>
            </a:r>
            <a:r>
              <a:rPr lang="en-US" i="1" dirty="0"/>
              <a:t>n</a:t>
            </a:r>
            <a:r>
              <a:rPr lang="en-US" dirty="0"/>
              <a:t> + 25 for all </a:t>
            </a:r>
            <a:r>
              <a:rPr lang="en-US" i="1" dirty="0"/>
              <a:t>n</a:t>
            </a:r>
            <a:r>
              <a:rPr lang="en-US" dirty="0"/>
              <a:t> &gt; 5</a:t>
            </a:r>
          </a:p>
          <a:p>
            <a:endParaRPr lang="en-US" dirty="0"/>
          </a:p>
          <a:p>
            <a:r>
              <a:rPr lang="en-US" dirty="0"/>
              <a:t>Thus we have proved T(n) = O(n</a:t>
            </a:r>
            <a:r>
              <a:rPr lang="en-US" baseline="30000" dirty="0"/>
              <a:t>2</a:t>
            </a:r>
            <a:r>
              <a:rPr lang="en-US" dirty="0"/>
              <a:t>)</a:t>
            </a:r>
          </a:p>
          <a:p>
            <a:r>
              <a:rPr lang="en-US" dirty="0"/>
              <a:t>Other values of </a:t>
            </a:r>
            <a:r>
              <a:rPr lang="en-US" i="1" dirty="0"/>
              <a:t>n</a:t>
            </a:r>
            <a:r>
              <a:rPr lang="en-US" baseline="-25000" dirty="0"/>
              <a:t>0</a:t>
            </a:r>
            <a:r>
              <a:rPr lang="en-US" dirty="0"/>
              <a:t> and c also work</a:t>
            </a:r>
          </a:p>
        </p:txBody>
      </p:sp>
      <p:sp>
        <p:nvSpPr>
          <p:cNvPr id="4" name="Slide Number Placeholder 3"/>
          <p:cNvSpPr>
            <a:spLocks noGrp="1"/>
          </p:cNvSpPr>
          <p:nvPr>
            <p:ph type="sldNum" sz="quarter" idx="10"/>
          </p:nvPr>
        </p:nvSpPr>
        <p:spPr/>
        <p:txBody>
          <a:bodyPr/>
          <a:lstStyle/>
          <a:p>
            <a:fld id="{64ACF12C-5730-46F5-B759-2109D7FF12E0}" type="slidenum">
              <a:rPr lang="en-US" smtClean="0"/>
              <a:t>11</a:t>
            </a:fld>
            <a:endParaRPr lang="en-US"/>
          </a:p>
        </p:txBody>
      </p:sp>
    </p:spTree>
    <p:extLst>
      <p:ext uri="{BB962C8B-B14F-4D97-AF65-F5344CB8AC3E}">
        <p14:creationId xmlns:p14="http://schemas.microsoft.com/office/powerpoint/2010/main" val="50383575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Production</a:t>
            </a:r>
            <a:r>
              <a:rPr lang="en-US" baseline="0" dirty="0"/>
              <a:t> Notes: Cheryl on scree and will point to graph</a:t>
            </a:r>
          </a:p>
          <a:p>
            <a:endParaRPr lang="en-US" baseline="0" dirty="0"/>
          </a:p>
          <a:p>
            <a:r>
              <a:rPr lang="en-US" baseline="0" dirty="0"/>
              <a:t>Here’s a graph.  This shows that for n&gt;5, 3n</a:t>
            </a:r>
            <a:r>
              <a:rPr lang="en-US" baseline="30000" dirty="0"/>
              <a:t>2</a:t>
            </a:r>
            <a:r>
              <a:rPr lang="en-US" baseline="0" dirty="0"/>
              <a:t> is an upper bound for the function</a:t>
            </a:r>
          </a:p>
          <a:p>
            <a:endParaRPr lang="en-US" baseline="0" dirty="0"/>
          </a:p>
          <a:p>
            <a:endParaRPr lang="en-US" baseline="0" dirty="0"/>
          </a:p>
        </p:txBody>
      </p:sp>
      <p:sp>
        <p:nvSpPr>
          <p:cNvPr id="4" name="Slide Number Placeholder 3"/>
          <p:cNvSpPr>
            <a:spLocks noGrp="1"/>
          </p:cNvSpPr>
          <p:nvPr>
            <p:ph type="sldNum" sz="quarter" idx="10"/>
          </p:nvPr>
        </p:nvSpPr>
        <p:spPr/>
        <p:txBody>
          <a:bodyPr/>
          <a:lstStyle/>
          <a:p>
            <a:fld id="{64ACF12C-5730-46F5-B759-2109D7FF12E0}" type="slidenum">
              <a:rPr lang="en-US" smtClean="0"/>
              <a:t>12</a:t>
            </a:fld>
            <a:endParaRPr lang="en-US"/>
          </a:p>
        </p:txBody>
      </p:sp>
    </p:spTree>
    <p:extLst>
      <p:ext uri="{BB962C8B-B14F-4D97-AF65-F5344CB8AC3E}">
        <p14:creationId xmlns:p14="http://schemas.microsoft.com/office/powerpoint/2010/main" val="9153454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a:p>
            <a:r>
              <a:rPr lang="en-US" baseline="0" dirty="0"/>
              <a:t>In general, you’re not going to have to provide a proof of the computational complexity of functions for this class.</a:t>
            </a:r>
          </a:p>
          <a:p>
            <a:r>
              <a:rPr lang="en-US" baseline="0" dirty="0"/>
              <a:t>But we have shown that there is an easy way to determine the computational complexity given the equation.</a:t>
            </a:r>
          </a:p>
          <a:p>
            <a:pPr marL="0" marR="0" lvl="0" indent="0" algn="l" defTabSz="685800" rtl="0" eaLnBrk="1" fontAlgn="auto" latinLnBrk="0" hangingPunct="1">
              <a:lnSpc>
                <a:spcPct val="100000"/>
              </a:lnSpc>
              <a:spcBef>
                <a:spcPts val="0"/>
              </a:spcBef>
              <a:spcAft>
                <a:spcPts val="0"/>
              </a:spcAft>
              <a:buClrTx/>
              <a:buSzTx/>
              <a:buFontTx/>
              <a:buNone/>
              <a:tabLst/>
              <a:defRPr/>
            </a:pPr>
            <a:r>
              <a:rPr lang="en-US" dirty="0"/>
              <a:t>The growth rate of f(</a:t>
            </a:r>
            <a:r>
              <a:rPr lang="en-US" i="1" dirty="0"/>
              <a:t>n</a:t>
            </a:r>
            <a:r>
              <a:rPr lang="en-US" dirty="0"/>
              <a:t>) will be determined by the fastest growing term, which is the one with the largest exponent</a:t>
            </a:r>
          </a:p>
          <a:p>
            <a:pPr marL="0" marR="0" lvl="0" indent="0" algn="l" defTabSz="685800" rtl="0" eaLnBrk="1" fontAlgn="auto" latinLnBrk="0" hangingPunct="1">
              <a:lnSpc>
                <a:spcPct val="100000"/>
              </a:lnSpc>
              <a:spcBef>
                <a:spcPts val="0"/>
              </a:spcBef>
              <a:spcAft>
                <a:spcPts val="0"/>
              </a:spcAft>
              <a:buClrTx/>
              <a:buSzTx/>
              <a:buFontTx/>
              <a:buNone/>
              <a:tabLst/>
              <a:defRPr/>
            </a:pPr>
            <a:r>
              <a:rPr lang="en-US" dirty="0"/>
              <a:t>Big</a:t>
            </a:r>
            <a:r>
              <a:rPr lang="en-US" baseline="0" dirty="0"/>
              <a:t> O notation doesn’t include constants (i.e. no O(n/2)), and ignores lower terms</a:t>
            </a:r>
          </a:p>
          <a:p>
            <a:pPr marL="0" marR="0" lvl="0" indent="0" algn="l" defTabSz="685800" rtl="0" eaLnBrk="1" fontAlgn="auto" latinLnBrk="0" hangingPunct="1">
              <a:lnSpc>
                <a:spcPct val="100000"/>
              </a:lnSpc>
              <a:spcBef>
                <a:spcPts val="0"/>
              </a:spcBef>
              <a:spcAft>
                <a:spcPts val="0"/>
              </a:spcAft>
              <a:buClrTx/>
              <a:buSzTx/>
              <a:buFontTx/>
              <a:buNone/>
              <a:tabLst/>
              <a:defRPr/>
            </a:pPr>
            <a:endParaRPr lang="en-US" baseline="0" dirty="0"/>
          </a:p>
        </p:txBody>
      </p:sp>
      <p:sp>
        <p:nvSpPr>
          <p:cNvPr id="4" name="Slide Number Placeholder 3"/>
          <p:cNvSpPr>
            <a:spLocks noGrp="1"/>
          </p:cNvSpPr>
          <p:nvPr>
            <p:ph type="sldNum" sz="quarter" idx="10"/>
          </p:nvPr>
        </p:nvSpPr>
        <p:spPr/>
        <p:txBody>
          <a:bodyPr/>
          <a:lstStyle/>
          <a:p>
            <a:fld id="{64ACF12C-5730-46F5-B759-2109D7FF12E0}" type="slidenum">
              <a:rPr lang="en-US" smtClean="0"/>
              <a:t>13</a:t>
            </a:fld>
            <a:endParaRPr lang="en-US"/>
          </a:p>
        </p:txBody>
      </p:sp>
    </p:spTree>
    <p:extLst>
      <p:ext uri="{BB962C8B-B14F-4D97-AF65-F5344CB8AC3E}">
        <p14:creationId xmlns:p14="http://schemas.microsoft.com/office/powerpoint/2010/main" val="215213633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a:p>
            <a:r>
              <a:rPr lang="en-US" baseline="0" dirty="0"/>
              <a:t>Cheryl Notes:</a:t>
            </a:r>
          </a:p>
          <a:p>
            <a:r>
              <a:rPr lang="en-US" dirty="0"/>
              <a:t>Therefore T(</a:t>
            </a:r>
            <a:r>
              <a:rPr lang="en-US" i="1" dirty="0"/>
              <a:t>n</a:t>
            </a:r>
            <a:r>
              <a:rPr lang="en-US" dirty="0"/>
              <a:t>) = 1.5</a:t>
            </a:r>
            <a:r>
              <a:rPr lang="en-US" i="1" dirty="0"/>
              <a:t>n</a:t>
            </a:r>
            <a:r>
              <a:rPr lang="en-US" baseline="30000" dirty="0"/>
              <a:t>2</a:t>
            </a:r>
            <a:r>
              <a:rPr lang="en-US" dirty="0"/>
              <a:t> – 1.5</a:t>
            </a:r>
            <a:r>
              <a:rPr lang="en-US" i="1" dirty="0"/>
              <a:t>n</a:t>
            </a:r>
          </a:p>
          <a:p>
            <a:r>
              <a:rPr lang="en-US" dirty="0"/>
              <a:t>When </a:t>
            </a:r>
            <a:r>
              <a:rPr lang="en-US" i="1" dirty="0"/>
              <a:t>n</a:t>
            </a:r>
            <a:r>
              <a:rPr lang="en-US" dirty="0"/>
              <a:t> = 0, the polynomial has the value 0</a:t>
            </a:r>
          </a:p>
          <a:p>
            <a:r>
              <a:rPr lang="en-US" dirty="0"/>
              <a:t>For values of </a:t>
            </a:r>
            <a:r>
              <a:rPr lang="en-US" i="1" dirty="0"/>
              <a:t>n</a:t>
            </a:r>
            <a:r>
              <a:rPr lang="en-US" dirty="0"/>
              <a:t> &gt; 1, 1.5</a:t>
            </a:r>
            <a:r>
              <a:rPr lang="en-US" i="1" dirty="0"/>
              <a:t>n</a:t>
            </a:r>
            <a:r>
              <a:rPr lang="en-US" baseline="30000" dirty="0"/>
              <a:t>2</a:t>
            </a:r>
            <a:r>
              <a:rPr lang="en-US" dirty="0"/>
              <a:t> &gt; 1.5</a:t>
            </a:r>
            <a:r>
              <a:rPr lang="en-US" i="1" dirty="0"/>
              <a:t>n</a:t>
            </a:r>
            <a:r>
              <a:rPr lang="en-US" baseline="30000" dirty="0"/>
              <a:t>2</a:t>
            </a:r>
            <a:r>
              <a:rPr lang="en-US" dirty="0"/>
              <a:t> – 1.5</a:t>
            </a:r>
            <a:r>
              <a:rPr lang="en-US" i="1" dirty="0"/>
              <a:t>n</a:t>
            </a:r>
          </a:p>
          <a:p>
            <a:r>
              <a:rPr lang="en-US" dirty="0"/>
              <a:t>Therefore T(</a:t>
            </a:r>
            <a:r>
              <a:rPr lang="en-US" i="1" dirty="0"/>
              <a:t>n</a:t>
            </a:r>
            <a:r>
              <a:rPr lang="en-US" dirty="0"/>
              <a:t>)  is O(</a:t>
            </a:r>
            <a:r>
              <a:rPr lang="en-US" i="1" dirty="0"/>
              <a:t>n</a:t>
            </a:r>
            <a:r>
              <a:rPr lang="en-US" baseline="30000" dirty="0"/>
              <a:t>2</a:t>
            </a:r>
            <a:r>
              <a:rPr lang="en-US" dirty="0"/>
              <a:t>) when </a:t>
            </a:r>
            <a:r>
              <a:rPr lang="en-US" i="1" dirty="0"/>
              <a:t>n</a:t>
            </a:r>
            <a:r>
              <a:rPr lang="en-US" baseline="-25000" dirty="0"/>
              <a:t>0</a:t>
            </a:r>
            <a:r>
              <a:rPr lang="en-US" dirty="0"/>
              <a:t> is 1 and c is 1.5</a:t>
            </a:r>
          </a:p>
        </p:txBody>
      </p:sp>
      <p:sp>
        <p:nvSpPr>
          <p:cNvPr id="4" name="Slide Number Placeholder 3"/>
          <p:cNvSpPr>
            <a:spLocks noGrp="1"/>
          </p:cNvSpPr>
          <p:nvPr>
            <p:ph type="sldNum" sz="quarter" idx="10"/>
          </p:nvPr>
        </p:nvSpPr>
        <p:spPr/>
        <p:txBody>
          <a:bodyPr/>
          <a:lstStyle/>
          <a:p>
            <a:fld id="{64ACF12C-5730-46F5-B759-2109D7FF12E0}" type="slidenum">
              <a:rPr lang="en-US" smtClean="0"/>
              <a:t>14</a:t>
            </a:fld>
            <a:endParaRPr lang="en-US"/>
          </a:p>
        </p:txBody>
      </p:sp>
    </p:spTree>
    <p:extLst>
      <p:ext uri="{BB962C8B-B14F-4D97-AF65-F5344CB8AC3E}">
        <p14:creationId xmlns:p14="http://schemas.microsoft.com/office/powerpoint/2010/main" val="154156481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685800" rtl="0" eaLnBrk="1" fontAlgn="auto" latinLnBrk="0" hangingPunct="1">
              <a:lnSpc>
                <a:spcPct val="100000"/>
              </a:lnSpc>
              <a:spcBef>
                <a:spcPts val="0"/>
              </a:spcBef>
              <a:spcAft>
                <a:spcPts val="0"/>
              </a:spcAft>
              <a:buClrTx/>
              <a:buSzTx/>
              <a:buFontTx/>
              <a:buNone/>
              <a:tabLst/>
              <a:defRPr/>
            </a:pPr>
            <a:endParaRPr lang="en-US" baseline="0" dirty="0"/>
          </a:p>
          <a:p>
            <a:pPr marL="0" marR="0" lvl="0" indent="0" algn="l" defTabSz="685800" rtl="0" eaLnBrk="1" fontAlgn="auto" latinLnBrk="0" hangingPunct="1">
              <a:lnSpc>
                <a:spcPct val="100000"/>
              </a:lnSpc>
              <a:spcBef>
                <a:spcPts val="0"/>
              </a:spcBef>
              <a:spcAft>
                <a:spcPts val="0"/>
              </a:spcAft>
              <a:buClrTx/>
              <a:buSzTx/>
              <a:buFontTx/>
              <a:buNone/>
              <a:tabLst/>
              <a:defRPr/>
            </a:pPr>
            <a:r>
              <a:rPr lang="en-US" baseline="0" dirty="0"/>
              <a:t>Here are some common growth rates and their names.</a:t>
            </a:r>
          </a:p>
          <a:p>
            <a:pPr marL="0" marR="0" lvl="0" indent="0" algn="l" defTabSz="685800" rtl="0" eaLnBrk="1" fontAlgn="auto" latinLnBrk="0" hangingPunct="1">
              <a:lnSpc>
                <a:spcPct val="100000"/>
              </a:lnSpc>
              <a:spcBef>
                <a:spcPts val="0"/>
              </a:spcBef>
              <a:spcAft>
                <a:spcPts val="0"/>
              </a:spcAft>
              <a:buClrTx/>
              <a:buSzTx/>
              <a:buFontTx/>
              <a:buNone/>
              <a:tabLst/>
              <a:defRPr/>
            </a:pPr>
            <a:r>
              <a:rPr lang="en-US" dirty="0"/>
              <a:t>O(1) is also called “constant time”.</a:t>
            </a:r>
            <a:r>
              <a:rPr lang="en-US" baseline="0" dirty="0"/>
              <a:t>  It means it’s independent of the size of the problem.</a:t>
            </a:r>
          </a:p>
          <a:p>
            <a:pPr marL="0" marR="0" lvl="0" indent="0" algn="l" defTabSz="685800" rtl="0" eaLnBrk="1" fontAlgn="auto" latinLnBrk="0" hangingPunct="1">
              <a:lnSpc>
                <a:spcPct val="100000"/>
              </a:lnSpc>
              <a:spcBef>
                <a:spcPts val="0"/>
              </a:spcBef>
              <a:spcAft>
                <a:spcPts val="0"/>
              </a:spcAft>
              <a:buClrTx/>
              <a:buSzTx/>
              <a:buFontTx/>
              <a:buNone/>
              <a:tabLst/>
              <a:defRPr/>
            </a:pPr>
            <a:r>
              <a:rPr lang="en-US" baseline="0" dirty="0"/>
              <a:t>In this class, we’ll be dealing with algorithms that are constant, logarithmic, linear, log-linear and quadratic.</a:t>
            </a:r>
          </a:p>
          <a:p>
            <a:pPr marL="0" marR="0" lvl="0" indent="0" algn="l" defTabSz="685800" rtl="0" eaLnBrk="1" fontAlgn="auto" latinLnBrk="0" hangingPunct="1">
              <a:lnSpc>
                <a:spcPct val="100000"/>
              </a:lnSpc>
              <a:spcBef>
                <a:spcPts val="0"/>
              </a:spcBef>
              <a:spcAft>
                <a:spcPts val="0"/>
              </a:spcAft>
              <a:buClrTx/>
              <a:buSzTx/>
              <a:buFontTx/>
              <a:buNone/>
              <a:tabLst/>
              <a:defRPr/>
            </a:pPr>
            <a:endParaRPr lang="en-US" baseline="0" dirty="0"/>
          </a:p>
          <a:p>
            <a:pPr marL="0" marR="0" lvl="0" indent="0" algn="l" defTabSz="685800" rtl="0" eaLnBrk="1" fontAlgn="auto" latinLnBrk="0" hangingPunct="1">
              <a:lnSpc>
                <a:spcPct val="100000"/>
              </a:lnSpc>
              <a:spcBef>
                <a:spcPts val="0"/>
              </a:spcBef>
              <a:spcAft>
                <a:spcPts val="0"/>
              </a:spcAft>
              <a:buClrTx/>
              <a:buSzTx/>
              <a:buFontTx/>
              <a:buNone/>
              <a:tabLst/>
              <a:defRPr/>
            </a:pPr>
            <a:r>
              <a:rPr lang="en-US" baseline="0" dirty="0"/>
              <a:t>Any function that is O(</a:t>
            </a:r>
            <a:r>
              <a:rPr lang="en-US" baseline="0" dirty="0" err="1"/>
              <a:t>n</a:t>
            </a:r>
            <a:r>
              <a:rPr lang="en-US" baseline="30000" dirty="0" err="1"/>
              <a:t>i</a:t>
            </a:r>
            <a:r>
              <a:rPr lang="en-US" baseline="0" dirty="0"/>
              <a:t>) is called “polynomial”.  We would always want to find an algorithm to solve a problem that is polynomial.  As we will see in the next slide…</a:t>
            </a:r>
          </a:p>
          <a:p>
            <a:pPr marL="0" marR="0" lvl="0" indent="0" algn="l" defTabSz="685800" rtl="0" eaLnBrk="1" fontAlgn="auto" latinLnBrk="0" hangingPunct="1">
              <a:lnSpc>
                <a:spcPct val="100000"/>
              </a:lnSpc>
              <a:spcBef>
                <a:spcPts val="0"/>
              </a:spcBef>
              <a:spcAft>
                <a:spcPts val="0"/>
              </a:spcAft>
              <a:buClrTx/>
              <a:buSzTx/>
              <a:buFontTx/>
              <a:buNone/>
              <a:tabLst/>
              <a:defRPr/>
            </a:pPr>
            <a:endParaRPr lang="en-US" baseline="0" dirty="0"/>
          </a:p>
          <a:p>
            <a:pPr marL="0" marR="0" lvl="0" indent="0" algn="l" defTabSz="6858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10"/>
          </p:nvPr>
        </p:nvSpPr>
        <p:spPr/>
        <p:txBody>
          <a:bodyPr/>
          <a:lstStyle/>
          <a:p>
            <a:fld id="{64ACF12C-5730-46F5-B759-2109D7FF12E0}" type="slidenum">
              <a:rPr lang="en-US" smtClean="0"/>
              <a:t>15</a:t>
            </a:fld>
            <a:endParaRPr lang="en-US"/>
          </a:p>
        </p:txBody>
      </p:sp>
    </p:spTree>
    <p:extLst>
      <p:ext uri="{BB962C8B-B14F-4D97-AF65-F5344CB8AC3E}">
        <p14:creationId xmlns:p14="http://schemas.microsoft.com/office/powerpoint/2010/main" val="7991803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Production Notes: Cheryl on screen and will point to graphic.</a:t>
            </a:r>
          </a:p>
          <a:p>
            <a:endParaRPr lang="en-US" dirty="0"/>
          </a:p>
          <a:p>
            <a:r>
              <a:rPr lang="en-US" dirty="0"/>
              <a:t>Cheryl</a:t>
            </a:r>
            <a:r>
              <a:rPr lang="en-US" baseline="0" dirty="0"/>
              <a:t> Notes:</a:t>
            </a:r>
          </a:p>
          <a:p>
            <a:pPr marL="0" marR="0" lvl="0" indent="0" algn="l" defTabSz="685800" rtl="0" eaLnBrk="1" fontAlgn="auto" latinLnBrk="0" hangingPunct="1">
              <a:lnSpc>
                <a:spcPct val="100000"/>
              </a:lnSpc>
              <a:spcBef>
                <a:spcPts val="0"/>
              </a:spcBef>
              <a:spcAft>
                <a:spcPts val="0"/>
              </a:spcAft>
              <a:buClrTx/>
              <a:buSzTx/>
              <a:buFontTx/>
              <a:buNone/>
              <a:tabLst/>
              <a:defRPr/>
            </a:pPr>
            <a:r>
              <a:rPr lang="en-US" dirty="0"/>
              <a:t>Why do we</a:t>
            </a:r>
            <a:r>
              <a:rPr lang="en-US" baseline="0" dirty="0"/>
              <a:t> care to go to the effort of finding a faster algorithm?  We will study log-linear and quadratic sorting algorithms.  The log-linear are harder to understand.  Why bother?  Because they’re significantly faster!  </a:t>
            </a:r>
          </a:p>
          <a:p>
            <a:pPr marL="0" marR="0" lvl="0" indent="0" algn="l" defTabSz="685800" rtl="0" eaLnBrk="1" fontAlgn="auto" latinLnBrk="0" hangingPunct="1">
              <a:lnSpc>
                <a:spcPct val="100000"/>
              </a:lnSpc>
              <a:spcBef>
                <a:spcPts val="0"/>
              </a:spcBef>
              <a:spcAft>
                <a:spcPts val="0"/>
              </a:spcAft>
              <a:buClrTx/>
              <a:buSzTx/>
              <a:buFontTx/>
              <a:buNone/>
              <a:tabLst/>
              <a:defRPr/>
            </a:pPr>
            <a:endParaRPr lang="en-US" baseline="0" dirty="0"/>
          </a:p>
          <a:p>
            <a:pPr marL="0" marR="0" lvl="0" indent="0" algn="l" defTabSz="685800" rtl="0" eaLnBrk="1" fontAlgn="auto" latinLnBrk="0" hangingPunct="1">
              <a:lnSpc>
                <a:spcPct val="100000"/>
              </a:lnSpc>
              <a:spcBef>
                <a:spcPts val="0"/>
              </a:spcBef>
              <a:spcAft>
                <a:spcPts val="0"/>
              </a:spcAft>
              <a:buClrTx/>
              <a:buSzTx/>
              <a:buFontTx/>
              <a:buNone/>
              <a:tabLst/>
              <a:defRPr/>
            </a:pPr>
            <a:r>
              <a:rPr lang="en-US" baseline="0" dirty="0"/>
              <a:t>Once get out of polynomial time, performance costs are significant.</a:t>
            </a:r>
          </a:p>
          <a:p>
            <a:pPr marL="0" marR="0" lvl="0" indent="0" algn="l" defTabSz="685800" rtl="0" eaLnBrk="1" fontAlgn="auto" latinLnBrk="0" hangingPunct="1">
              <a:lnSpc>
                <a:spcPct val="100000"/>
              </a:lnSpc>
              <a:spcBef>
                <a:spcPts val="0"/>
              </a:spcBef>
              <a:spcAft>
                <a:spcPts val="0"/>
              </a:spcAft>
              <a:buClrTx/>
              <a:buSzTx/>
              <a:buFontTx/>
              <a:buNone/>
              <a:tabLst/>
              <a:defRPr/>
            </a:pPr>
            <a:endParaRPr lang="en-US" baseline="0" dirty="0"/>
          </a:p>
          <a:p>
            <a:pPr marL="0" marR="0" lvl="0" indent="0" algn="l" defTabSz="685800" rtl="0" eaLnBrk="1" fontAlgn="auto" latinLnBrk="0" hangingPunct="1">
              <a:lnSpc>
                <a:spcPct val="100000"/>
              </a:lnSpc>
              <a:spcBef>
                <a:spcPts val="0"/>
              </a:spcBef>
              <a:spcAft>
                <a:spcPts val="0"/>
              </a:spcAft>
              <a:buClrTx/>
              <a:buSzTx/>
              <a:buFontTx/>
              <a:buNone/>
              <a:tabLst/>
              <a:defRPr/>
            </a:pPr>
            <a:r>
              <a:rPr lang="en-US" baseline="0" dirty="0"/>
              <a:t>There are a class of algorithms called NP, which stands for non-deterministic polynomial time algorithms.  A potential solution can be *checked* in polynomial time.  P is a subset of these problems.  NP-complete is another subset.  These are problems that can’t be solved in polynomial time, any problem in the subset can be reduced to any other.  Examples of  NP-complete problems are the traveling salesman problem, where a traveling salesman has to visit a number of cities and return home, and do this in the smallest distance possible.  Another example is the packing problem, where packages have to be fit in the smallest possible space.  There is a million dollar prize for a polynomial time solution to any of the NP-complete problems.</a:t>
            </a:r>
          </a:p>
          <a:p>
            <a:pPr marL="0" marR="0" lvl="0" indent="0" algn="l" defTabSz="685800" rtl="0" eaLnBrk="1" fontAlgn="auto" latinLnBrk="0" hangingPunct="1">
              <a:lnSpc>
                <a:spcPct val="100000"/>
              </a:lnSpc>
              <a:spcBef>
                <a:spcPts val="0"/>
              </a:spcBef>
              <a:spcAft>
                <a:spcPts val="0"/>
              </a:spcAft>
              <a:buClrTx/>
              <a:buSzTx/>
              <a:buFontTx/>
              <a:buNone/>
              <a:tabLst/>
              <a:defRPr/>
            </a:pPr>
            <a:endParaRPr lang="en-US" baseline="0" dirty="0"/>
          </a:p>
          <a:p>
            <a:pPr marL="0" marR="0" lvl="0" indent="0" algn="l" defTabSz="685800" rtl="0" eaLnBrk="1" fontAlgn="auto" latinLnBrk="0" hangingPunct="1">
              <a:lnSpc>
                <a:spcPct val="100000"/>
              </a:lnSpc>
              <a:spcBef>
                <a:spcPts val="0"/>
              </a:spcBef>
              <a:spcAft>
                <a:spcPts val="0"/>
              </a:spcAft>
              <a:buClrTx/>
              <a:buSzTx/>
              <a:buFontTx/>
              <a:buNone/>
              <a:tabLst/>
              <a:defRPr/>
            </a:pPr>
            <a:r>
              <a:rPr lang="en-US" baseline="0" dirty="0"/>
              <a:t>Computational complexity is a fascinating computer science subject.  If you’re interested, there are upper level classes in this subject.</a:t>
            </a:r>
            <a:endParaRPr lang="en-US" dirty="0"/>
          </a:p>
          <a:p>
            <a:endParaRPr lang="en-US" dirty="0"/>
          </a:p>
        </p:txBody>
      </p:sp>
      <p:sp>
        <p:nvSpPr>
          <p:cNvPr id="4" name="Slide Number Placeholder 3"/>
          <p:cNvSpPr>
            <a:spLocks noGrp="1"/>
          </p:cNvSpPr>
          <p:nvPr>
            <p:ph type="sldNum" sz="quarter" idx="10"/>
          </p:nvPr>
        </p:nvSpPr>
        <p:spPr/>
        <p:txBody>
          <a:bodyPr/>
          <a:lstStyle/>
          <a:p>
            <a:fld id="{64ACF12C-5730-46F5-B759-2109D7FF12E0}" type="slidenum">
              <a:rPr lang="en-US" smtClean="0"/>
              <a:t>16</a:t>
            </a:fld>
            <a:endParaRPr lang="en-US"/>
          </a:p>
        </p:txBody>
      </p:sp>
    </p:spTree>
    <p:extLst>
      <p:ext uri="{BB962C8B-B14F-4D97-AF65-F5344CB8AC3E}">
        <p14:creationId xmlns:p14="http://schemas.microsoft.com/office/powerpoint/2010/main" val="338885202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Production</a:t>
            </a:r>
            <a:r>
              <a:rPr lang="en-US" baseline="0" dirty="0"/>
              <a:t> Notes: Cheryl on screen and will point to chart.</a:t>
            </a:r>
          </a:p>
          <a:p>
            <a:endParaRPr lang="en-US" baseline="0" dirty="0"/>
          </a:p>
          <a:p>
            <a:r>
              <a:rPr lang="en-US" baseline="0" dirty="0"/>
              <a:t>Cheryl Notes:</a:t>
            </a:r>
          </a:p>
          <a:p>
            <a:r>
              <a:rPr lang="en-US" dirty="0"/>
              <a:t>Algorithms with exponential and factorial growth rates have an effective practical limit on the size of the problem they can be used to solve</a:t>
            </a:r>
          </a:p>
          <a:p>
            <a:r>
              <a:rPr lang="en-US" dirty="0"/>
              <a:t>With an O(2</a:t>
            </a:r>
            <a:r>
              <a:rPr lang="en-US" i="1" baseline="30000" dirty="0"/>
              <a:t>n</a:t>
            </a:r>
            <a:r>
              <a:rPr lang="en-US" dirty="0"/>
              <a:t>) algorithm, if 100 inputs takes an hour then, </a:t>
            </a:r>
          </a:p>
          <a:p>
            <a:pPr lvl="1"/>
            <a:r>
              <a:rPr lang="en-US" dirty="0"/>
              <a:t>101 inputs will take 2 hours</a:t>
            </a:r>
          </a:p>
          <a:p>
            <a:pPr lvl="1"/>
            <a:r>
              <a:rPr lang="en-US" dirty="0"/>
              <a:t>105 inputs will take 32 hours</a:t>
            </a:r>
          </a:p>
          <a:p>
            <a:pPr lvl="1"/>
            <a:r>
              <a:rPr lang="en-US" dirty="0"/>
              <a:t>114 inputs will take 16,384 hours (almost 2 years!)</a:t>
            </a:r>
          </a:p>
          <a:p>
            <a:pPr lvl="1"/>
            <a:endParaRPr lang="en-US" dirty="0"/>
          </a:p>
          <a:p>
            <a:r>
              <a:rPr lang="en-US" dirty="0"/>
              <a:t>Encryption algorithms take advantage of this characteristic</a:t>
            </a:r>
          </a:p>
          <a:p>
            <a:r>
              <a:rPr lang="en-US" dirty="0"/>
              <a:t>Some cryptographic algorithms can be broken in O(2</a:t>
            </a:r>
            <a:r>
              <a:rPr lang="en-US" i="1" baseline="30000" dirty="0"/>
              <a:t>n</a:t>
            </a:r>
            <a:r>
              <a:rPr lang="en-US" dirty="0"/>
              <a:t>) time, where </a:t>
            </a:r>
            <a:r>
              <a:rPr lang="en-US" i="1" dirty="0"/>
              <a:t>n</a:t>
            </a:r>
            <a:r>
              <a:rPr lang="en-US" dirty="0"/>
              <a:t> is the number of bits in the key </a:t>
            </a:r>
          </a:p>
          <a:p>
            <a:r>
              <a:rPr lang="en-US" dirty="0"/>
              <a:t>A key length of 40 is considered breakable by a modern computer, </a:t>
            </a:r>
          </a:p>
          <a:p>
            <a:r>
              <a:rPr lang="en-US" dirty="0"/>
              <a:t>but a key length of 100 bits will take a billion-billion (10</a:t>
            </a:r>
            <a:r>
              <a:rPr lang="en-US" baseline="30000" dirty="0"/>
              <a:t>18</a:t>
            </a:r>
            <a:r>
              <a:rPr lang="en-US" dirty="0"/>
              <a:t>) times longer than a key length of 40</a:t>
            </a:r>
          </a:p>
          <a:p>
            <a:endParaRPr lang="en-US" dirty="0"/>
          </a:p>
        </p:txBody>
      </p:sp>
      <p:sp>
        <p:nvSpPr>
          <p:cNvPr id="4" name="Slide Number Placeholder 3"/>
          <p:cNvSpPr>
            <a:spLocks noGrp="1"/>
          </p:cNvSpPr>
          <p:nvPr>
            <p:ph type="sldNum" sz="quarter" idx="10"/>
          </p:nvPr>
        </p:nvSpPr>
        <p:spPr/>
        <p:txBody>
          <a:bodyPr/>
          <a:lstStyle/>
          <a:p>
            <a:fld id="{64ACF12C-5730-46F5-B759-2109D7FF12E0}" type="slidenum">
              <a:rPr lang="en-US" smtClean="0"/>
              <a:t>17</a:t>
            </a:fld>
            <a:endParaRPr lang="en-US"/>
          </a:p>
        </p:txBody>
      </p:sp>
    </p:spTree>
    <p:extLst>
      <p:ext uri="{BB962C8B-B14F-4D97-AF65-F5344CB8AC3E}">
        <p14:creationId xmlns:p14="http://schemas.microsoft.com/office/powerpoint/2010/main" val="32527791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000000"/>
              </a:solidFill>
              <a:effectLst/>
              <a:uLnTx/>
              <a:uFillTx/>
              <a:latin typeface="Arial" charset="0"/>
              <a:ea typeface="+mn-ea"/>
              <a:cs typeface="Arial" charset="0"/>
            </a:endParaRPr>
          </a:p>
          <a:p>
            <a:endParaRPr lang="en-US" dirty="0"/>
          </a:p>
        </p:txBody>
      </p:sp>
      <p:sp>
        <p:nvSpPr>
          <p:cNvPr id="4" name="Slide Number Placeholder 3"/>
          <p:cNvSpPr>
            <a:spLocks noGrp="1"/>
          </p:cNvSpPr>
          <p:nvPr>
            <p:ph type="sldNum" sz="quarter" idx="10"/>
          </p:nvPr>
        </p:nvSpPr>
        <p:spPr/>
        <p:txBody>
          <a:bodyPr/>
          <a:lstStyle/>
          <a:p>
            <a:fld id="{64ACF12C-5730-46F5-B759-2109D7FF12E0}" type="slidenum">
              <a:rPr lang="en-US" smtClean="0"/>
              <a:t>18</a:t>
            </a:fld>
            <a:endParaRPr lang="en-US"/>
          </a:p>
        </p:txBody>
      </p:sp>
    </p:spTree>
    <p:extLst>
      <p:ext uri="{BB962C8B-B14F-4D97-AF65-F5344CB8AC3E}">
        <p14:creationId xmlns:p14="http://schemas.microsoft.com/office/powerpoint/2010/main" val="148639539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000000"/>
              </a:solidFill>
              <a:effectLst/>
              <a:uLnTx/>
              <a:uFillTx/>
              <a:latin typeface="Arial" charset="0"/>
              <a:ea typeface="+mn-ea"/>
              <a:cs typeface="Arial" charset="0"/>
            </a:endParaRPr>
          </a:p>
          <a:p>
            <a:endParaRPr lang="en-US" dirty="0"/>
          </a:p>
        </p:txBody>
      </p:sp>
      <p:sp>
        <p:nvSpPr>
          <p:cNvPr id="4" name="Slide Number Placeholder 3"/>
          <p:cNvSpPr>
            <a:spLocks noGrp="1"/>
          </p:cNvSpPr>
          <p:nvPr>
            <p:ph type="sldNum" sz="quarter" idx="10"/>
          </p:nvPr>
        </p:nvSpPr>
        <p:spPr/>
        <p:txBody>
          <a:bodyPr/>
          <a:lstStyle/>
          <a:p>
            <a:fld id="{64ACF12C-5730-46F5-B759-2109D7FF12E0}" type="slidenum">
              <a:rPr lang="en-US" smtClean="0"/>
              <a:t>19</a:t>
            </a:fld>
            <a:endParaRPr lang="en-US"/>
          </a:p>
        </p:txBody>
      </p:sp>
    </p:spTree>
    <p:extLst>
      <p:ext uri="{BB962C8B-B14F-4D97-AF65-F5344CB8AC3E}">
        <p14:creationId xmlns:p14="http://schemas.microsoft.com/office/powerpoint/2010/main" val="39888491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a:t>
            </a:r>
            <a:r>
              <a:rPr lang="en-US" baseline="0" dirty="0"/>
              <a:t> class we learn to solve problems with data structures and algorithms.</a:t>
            </a:r>
          </a:p>
          <a:p>
            <a:endParaRPr lang="en-US" baseline="0" dirty="0"/>
          </a:p>
          <a:p>
            <a:r>
              <a:rPr lang="en-US" baseline="0" dirty="0"/>
              <a:t>The data structures we study all involve a collection of objects.</a:t>
            </a:r>
          </a:p>
          <a:p>
            <a:endParaRPr lang="en-US" baseline="0" dirty="0"/>
          </a:p>
          <a:p>
            <a:r>
              <a:rPr lang="en-US" baseline="0" dirty="0"/>
              <a:t>Big-O notation expresses the performance of an algorithm as a function of the number of items in the collection to be processed</a:t>
            </a:r>
          </a:p>
          <a:p>
            <a:endParaRPr lang="en-US" baseline="0" dirty="0"/>
          </a:p>
        </p:txBody>
      </p:sp>
      <p:sp>
        <p:nvSpPr>
          <p:cNvPr id="4" name="Slide Number Placeholder 3"/>
          <p:cNvSpPr>
            <a:spLocks noGrp="1"/>
          </p:cNvSpPr>
          <p:nvPr>
            <p:ph type="sldNum" sz="quarter" idx="10"/>
          </p:nvPr>
        </p:nvSpPr>
        <p:spPr/>
        <p:txBody>
          <a:bodyPr/>
          <a:lstStyle/>
          <a:p>
            <a:fld id="{64ACF12C-5730-46F5-B759-2109D7FF12E0}" type="slidenum">
              <a:rPr lang="en-US" smtClean="0"/>
              <a:t>2</a:t>
            </a:fld>
            <a:endParaRPr lang="en-US"/>
          </a:p>
        </p:txBody>
      </p:sp>
    </p:spTree>
    <p:extLst>
      <p:ext uri="{BB962C8B-B14F-4D97-AF65-F5344CB8AC3E}">
        <p14:creationId xmlns:p14="http://schemas.microsoft.com/office/powerpoint/2010/main" val="29657872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000000"/>
              </a:solidFill>
              <a:effectLst/>
              <a:uLnTx/>
              <a:uFillTx/>
              <a:latin typeface="Arial" charset="0"/>
              <a:ea typeface="+mn-ea"/>
              <a:cs typeface="Arial" charset="0"/>
            </a:endParaRPr>
          </a:p>
          <a:p>
            <a:endParaRPr lang="en-US" dirty="0"/>
          </a:p>
        </p:txBody>
      </p:sp>
      <p:sp>
        <p:nvSpPr>
          <p:cNvPr id="4" name="Slide Number Placeholder 3"/>
          <p:cNvSpPr>
            <a:spLocks noGrp="1"/>
          </p:cNvSpPr>
          <p:nvPr>
            <p:ph type="sldNum" sz="quarter" idx="10"/>
          </p:nvPr>
        </p:nvSpPr>
        <p:spPr/>
        <p:txBody>
          <a:bodyPr/>
          <a:lstStyle/>
          <a:p>
            <a:fld id="{64ACF12C-5730-46F5-B759-2109D7FF12E0}" type="slidenum">
              <a:rPr lang="en-US" smtClean="0"/>
              <a:t>20</a:t>
            </a:fld>
            <a:endParaRPr lang="en-US"/>
          </a:p>
        </p:txBody>
      </p:sp>
    </p:spTree>
    <p:extLst>
      <p:ext uri="{BB962C8B-B14F-4D97-AF65-F5344CB8AC3E}">
        <p14:creationId xmlns:p14="http://schemas.microsoft.com/office/powerpoint/2010/main" val="146003904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000000"/>
              </a:solidFill>
              <a:effectLst/>
              <a:uLnTx/>
              <a:uFillTx/>
              <a:latin typeface="Arial" charset="0"/>
              <a:ea typeface="+mn-ea"/>
              <a:cs typeface="Arial" charset="0"/>
            </a:endParaRPr>
          </a:p>
          <a:p>
            <a:endParaRPr lang="en-US" dirty="0"/>
          </a:p>
        </p:txBody>
      </p:sp>
      <p:sp>
        <p:nvSpPr>
          <p:cNvPr id="4" name="Slide Number Placeholder 3"/>
          <p:cNvSpPr>
            <a:spLocks noGrp="1"/>
          </p:cNvSpPr>
          <p:nvPr>
            <p:ph type="sldNum" sz="quarter" idx="10"/>
          </p:nvPr>
        </p:nvSpPr>
        <p:spPr/>
        <p:txBody>
          <a:bodyPr/>
          <a:lstStyle/>
          <a:p>
            <a:fld id="{64ACF12C-5730-46F5-B759-2109D7FF12E0}" type="slidenum">
              <a:rPr lang="en-US" smtClean="0"/>
              <a:t>21</a:t>
            </a:fld>
            <a:endParaRPr lang="en-US"/>
          </a:p>
        </p:txBody>
      </p:sp>
    </p:spTree>
    <p:extLst>
      <p:ext uri="{BB962C8B-B14F-4D97-AF65-F5344CB8AC3E}">
        <p14:creationId xmlns:p14="http://schemas.microsoft.com/office/powerpoint/2010/main" val="259204912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srgbClr val="000000"/>
              </a:solidFill>
              <a:effectLst/>
              <a:uLnTx/>
              <a:uFillTx/>
              <a:latin typeface="Arial" charset="0"/>
              <a:ea typeface="+mn-ea"/>
              <a:cs typeface="Arial" charset="0"/>
            </a:endParaRPr>
          </a:p>
        </p:txBody>
      </p:sp>
      <p:sp>
        <p:nvSpPr>
          <p:cNvPr id="4" name="Slide Number Placeholder 3"/>
          <p:cNvSpPr>
            <a:spLocks noGrp="1"/>
          </p:cNvSpPr>
          <p:nvPr>
            <p:ph type="sldNum" sz="quarter" idx="10"/>
          </p:nvPr>
        </p:nvSpPr>
        <p:spPr/>
        <p:txBody>
          <a:bodyPr/>
          <a:lstStyle/>
          <a:p>
            <a:fld id="{64ACF12C-5730-46F5-B759-2109D7FF12E0}" type="slidenum">
              <a:rPr lang="en-US" smtClean="0"/>
              <a:t>22</a:t>
            </a:fld>
            <a:endParaRPr lang="en-US"/>
          </a:p>
        </p:txBody>
      </p:sp>
    </p:spTree>
    <p:extLst>
      <p:ext uri="{BB962C8B-B14F-4D97-AF65-F5344CB8AC3E}">
        <p14:creationId xmlns:p14="http://schemas.microsoft.com/office/powerpoint/2010/main" val="288790435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srgbClr val="000000"/>
              </a:solidFill>
              <a:effectLst/>
              <a:uLnTx/>
              <a:uFillTx/>
              <a:latin typeface="Arial" charset="0"/>
              <a:ea typeface="+mn-ea"/>
              <a:cs typeface="Arial" charset="0"/>
            </a:endParaRPr>
          </a:p>
        </p:txBody>
      </p:sp>
      <p:sp>
        <p:nvSpPr>
          <p:cNvPr id="4" name="Slide Number Placeholder 3"/>
          <p:cNvSpPr>
            <a:spLocks noGrp="1"/>
          </p:cNvSpPr>
          <p:nvPr>
            <p:ph type="sldNum" sz="quarter" idx="10"/>
          </p:nvPr>
        </p:nvSpPr>
        <p:spPr/>
        <p:txBody>
          <a:bodyPr/>
          <a:lstStyle/>
          <a:p>
            <a:fld id="{64ACF12C-5730-46F5-B759-2109D7FF12E0}" type="slidenum">
              <a:rPr lang="en-US" smtClean="0"/>
              <a:t>23</a:t>
            </a:fld>
            <a:endParaRPr lang="en-US"/>
          </a:p>
        </p:txBody>
      </p:sp>
    </p:spTree>
    <p:extLst>
      <p:ext uri="{BB962C8B-B14F-4D97-AF65-F5344CB8AC3E}">
        <p14:creationId xmlns:p14="http://schemas.microsoft.com/office/powerpoint/2010/main" val="288790435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srgbClr val="000000"/>
              </a:solidFill>
              <a:effectLst/>
              <a:uLnTx/>
              <a:uFillTx/>
              <a:latin typeface="Arial" charset="0"/>
              <a:ea typeface="+mn-ea"/>
              <a:cs typeface="Arial" charset="0"/>
            </a:endParaRPr>
          </a:p>
        </p:txBody>
      </p:sp>
      <p:sp>
        <p:nvSpPr>
          <p:cNvPr id="4" name="Slide Number Placeholder 3"/>
          <p:cNvSpPr>
            <a:spLocks noGrp="1"/>
          </p:cNvSpPr>
          <p:nvPr>
            <p:ph type="sldNum" sz="quarter" idx="10"/>
          </p:nvPr>
        </p:nvSpPr>
        <p:spPr/>
        <p:txBody>
          <a:bodyPr/>
          <a:lstStyle/>
          <a:p>
            <a:fld id="{64ACF12C-5730-46F5-B759-2109D7FF12E0}" type="slidenum">
              <a:rPr lang="en-US" smtClean="0"/>
              <a:t>24</a:t>
            </a:fld>
            <a:endParaRPr lang="en-US"/>
          </a:p>
        </p:txBody>
      </p:sp>
    </p:spTree>
    <p:extLst>
      <p:ext uri="{BB962C8B-B14F-4D97-AF65-F5344CB8AC3E}">
        <p14:creationId xmlns:p14="http://schemas.microsoft.com/office/powerpoint/2010/main" val="28879043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a:t>
            </a:r>
            <a:r>
              <a:rPr lang="en-US" baseline="0" dirty="0"/>
              <a:t> class we learn to solve problems with data structures and algorithms.</a:t>
            </a:r>
          </a:p>
          <a:p>
            <a:endParaRPr lang="en-US" baseline="0" dirty="0"/>
          </a:p>
          <a:p>
            <a:r>
              <a:rPr lang="en-US" baseline="0" dirty="0"/>
              <a:t>The data structures we study all involve a collection of objects.</a:t>
            </a:r>
          </a:p>
          <a:p>
            <a:endParaRPr lang="en-US" baseline="0" dirty="0"/>
          </a:p>
          <a:p>
            <a:r>
              <a:rPr lang="en-US" baseline="0" dirty="0"/>
              <a:t>Big-O notation expresses the performance of an algorithm as a function of the number of items in the collection to be processed</a:t>
            </a:r>
          </a:p>
          <a:p>
            <a:endParaRPr lang="en-US" baseline="0" dirty="0"/>
          </a:p>
        </p:txBody>
      </p:sp>
      <p:sp>
        <p:nvSpPr>
          <p:cNvPr id="4" name="Slide Number Placeholder 3"/>
          <p:cNvSpPr>
            <a:spLocks noGrp="1"/>
          </p:cNvSpPr>
          <p:nvPr>
            <p:ph type="sldNum" sz="quarter" idx="10"/>
          </p:nvPr>
        </p:nvSpPr>
        <p:spPr/>
        <p:txBody>
          <a:bodyPr/>
          <a:lstStyle/>
          <a:p>
            <a:fld id="{64ACF12C-5730-46F5-B759-2109D7FF12E0}" type="slidenum">
              <a:rPr lang="en-US" smtClean="0"/>
              <a:t>3</a:t>
            </a:fld>
            <a:endParaRPr lang="en-US"/>
          </a:p>
        </p:txBody>
      </p:sp>
    </p:spTree>
    <p:extLst>
      <p:ext uri="{BB962C8B-B14F-4D97-AF65-F5344CB8AC3E}">
        <p14:creationId xmlns:p14="http://schemas.microsoft.com/office/powerpoint/2010/main" val="2965787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a:t>
            </a:r>
            <a:r>
              <a:rPr lang="en-US" baseline="0" dirty="0"/>
              <a:t> class we learn to solve problems with data structures and algorithms.</a:t>
            </a:r>
          </a:p>
          <a:p>
            <a:endParaRPr lang="en-US" baseline="0" dirty="0"/>
          </a:p>
          <a:p>
            <a:r>
              <a:rPr lang="en-US" baseline="0" dirty="0"/>
              <a:t>The data structures we study all involve a collection of objects.</a:t>
            </a:r>
          </a:p>
          <a:p>
            <a:endParaRPr lang="en-US" baseline="0" dirty="0"/>
          </a:p>
          <a:p>
            <a:r>
              <a:rPr lang="en-US" baseline="0" dirty="0"/>
              <a:t>Big-O notation expresses the performance of an algorithm as a function of the number of items in the collection to be processed</a:t>
            </a:r>
          </a:p>
          <a:p>
            <a:endParaRPr lang="en-US" baseline="0" dirty="0"/>
          </a:p>
        </p:txBody>
      </p:sp>
      <p:sp>
        <p:nvSpPr>
          <p:cNvPr id="4" name="Slide Number Placeholder 3"/>
          <p:cNvSpPr>
            <a:spLocks noGrp="1"/>
          </p:cNvSpPr>
          <p:nvPr>
            <p:ph type="sldNum" sz="quarter" idx="10"/>
          </p:nvPr>
        </p:nvSpPr>
        <p:spPr/>
        <p:txBody>
          <a:bodyPr/>
          <a:lstStyle/>
          <a:p>
            <a:fld id="{64ACF12C-5730-46F5-B759-2109D7FF12E0}" type="slidenum">
              <a:rPr lang="en-US" smtClean="0"/>
              <a:t>4</a:t>
            </a:fld>
            <a:endParaRPr lang="en-US"/>
          </a:p>
        </p:txBody>
      </p:sp>
    </p:spTree>
    <p:extLst>
      <p:ext uri="{BB962C8B-B14F-4D97-AF65-F5344CB8AC3E}">
        <p14:creationId xmlns:p14="http://schemas.microsoft.com/office/powerpoint/2010/main" val="2965787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Arial" charset="0"/>
                <a:ea typeface="+mn-ea"/>
                <a:cs typeface="Arial" charset="0"/>
              </a:rPr>
              <a:t>Production Notes: Cheryl off screen and will use pointer to illustrate.</a:t>
            </a:r>
          </a:p>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000000"/>
              </a:solidFill>
              <a:effectLst/>
              <a:uLnTx/>
              <a:uFillTx/>
              <a:latin typeface="Arial" charset="0"/>
              <a:ea typeface="+mn-ea"/>
              <a:cs typeface="Arial" charset="0"/>
            </a:endParaRPr>
          </a:p>
          <a:p>
            <a:pPr marL="0" marR="0" lvl="0" indent="0" algn="l" defTabSz="6858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Arial" charset="0"/>
                <a:ea typeface="+mn-ea"/>
                <a:cs typeface="Arial" charset="0"/>
              </a:rPr>
              <a:t>Cheryl Notes:</a:t>
            </a:r>
          </a:p>
          <a:p>
            <a:pPr marL="285750" marR="0" lvl="0" indent="-285750" algn="l" defTabSz="914400" rtl="0" eaLnBrk="0" fontAlgn="base" latinLnBrk="0" hangingPunct="0">
              <a:lnSpc>
                <a:spcPct val="100000"/>
              </a:lnSpc>
              <a:spcBef>
                <a:spcPct val="30000"/>
              </a:spcBef>
              <a:spcAft>
                <a:spcPct val="0"/>
              </a:spcAft>
              <a:buClrTx/>
              <a:buSzTx/>
              <a:buFont typeface="Arial" pitchFamily="34" charset="0"/>
              <a:buChar char="•"/>
              <a:tabLst/>
              <a:defRPr/>
            </a:pPr>
            <a:r>
              <a:rPr kumimoji="0" lang="en-US" sz="1200" b="0" i="0" u="none" strike="noStrike" kern="1200" cap="none" spc="0" normalizeH="0" baseline="0" noProof="0" dirty="0">
                <a:ln>
                  <a:noFill/>
                </a:ln>
                <a:solidFill>
                  <a:srgbClr val="000000"/>
                </a:solidFill>
                <a:effectLst/>
                <a:uLnTx/>
                <a:uFillTx/>
                <a:latin typeface="Arial" charset="0"/>
                <a:ea typeface="+mn-ea"/>
                <a:cs typeface="Arial" charset="0"/>
              </a:rPr>
              <a:t>If the target is not present, the for loop will execute </a:t>
            </a:r>
            <a:r>
              <a:rPr kumimoji="0" lang="en-US" sz="1200" b="0" i="0" u="none" strike="noStrike" kern="1200" cap="none" spc="0" normalizeH="0" baseline="0" noProof="0" dirty="0" err="1">
                <a:ln>
                  <a:noFill/>
                </a:ln>
                <a:solidFill>
                  <a:srgbClr val="000000"/>
                </a:solidFill>
                <a:effectLst/>
                <a:uLnTx/>
                <a:uFillTx/>
                <a:latin typeface="Arial" charset="0"/>
                <a:ea typeface="+mn-ea"/>
                <a:cs typeface="Arial" charset="0"/>
              </a:rPr>
              <a:t>x.length</a:t>
            </a:r>
            <a:r>
              <a:rPr kumimoji="0" lang="en-US" sz="1200" b="0" i="0" u="none" strike="noStrike" kern="1200" cap="none" spc="0" normalizeH="0" baseline="0" noProof="0" dirty="0">
                <a:ln>
                  <a:noFill/>
                </a:ln>
                <a:solidFill>
                  <a:srgbClr val="000000"/>
                </a:solidFill>
                <a:effectLst/>
                <a:uLnTx/>
                <a:uFillTx/>
                <a:latin typeface="Arial" charset="0"/>
                <a:ea typeface="+mn-ea"/>
                <a:cs typeface="Arial" charset="0"/>
              </a:rPr>
              <a:t> times</a:t>
            </a:r>
          </a:p>
          <a:p>
            <a:pPr marL="285750" marR="0" lvl="0" indent="-285750" algn="l" defTabSz="914400" rtl="0" eaLnBrk="0" fontAlgn="base" latinLnBrk="0" hangingPunct="0">
              <a:lnSpc>
                <a:spcPct val="100000"/>
              </a:lnSpc>
              <a:spcBef>
                <a:spcPct val="30000"/>
              </a:spcBef>
              <a:spcAft>
                <a:spcPct val="0"/>
              </a:spcAft>
              <a:buClrTx/>
              <a:buSzTx/>
              <a:buFont typeface="Arial" pitchFamily="34" charset="0"/>
              <a:buChar char="•"/>
              <a:tabLst/>
              <a:defRPr/>
            </a:pPr>
            <a:r>
              <a:rPr kumimoji="0" lang="en-US" sz="1200" b="0" i="0" u="none" strike="noStrike" kern="1200" cap="none" spc="0" normalizeH="0" baseline="0" noProof="0" dirty="0">
                <a:ln>
                  <a:noFill/>
                </a:ln>
                <a:solidFill>
                  <a:srgbClr val="000000"/>
                </a:solidFill>
                <a:effectLst/>
                <a:uLnTx/>
                <a:uFillTx/>
                <a:latin typeface="Arial" charset="0"/>
                <a:ea typeface="+mn-ea"/>
                <a:cs typeface="Arial" charset="0"/>
              </a:rPr>
              <a:t>If the target is present the for loop will execute (on average) (</a:t>
            </a:r>
            <a:r>
              <a:rPr kumimoji="0" lang="en-US" sz="1200" b="0" i="0" u="none" strike="noStrike" kern="1200" cap="none" spc="0" normalizeH="0" baseline="0" noProof="0" dirty="0" err="1">
                <a:ln>
                  <a:noFill/>
                </a:ln>
                <a:solidFill>
                  <a:srgbClr val="000000"/>
                </a:solidFill>
                <a:effectLst/>
                <a:uLnTx/>
                <a:uFillTx/>
                <a:latin typeface="Arial" charset="0"/>
                <a:ea typeface="+mn-ea"/>
                <a:cs typeface="Arial" charset="0"/>
              </a:rPr>
              <a:t>x.length</a:t>
            </a:r>
            <a:r>
              <a:rPr kumimoji="0" lang="en-US" sz="1200" b="0" i="0" u="none" strike="noStrike" kern="1200" cap="none" spc="0" normalizeH="0" baseline="0" noProof="0" dirty="0">
                <a:ln>
                  <a:noFill/>
                </a:ln>
                <a:solidFill>
                  <a:srgbClr val="000000"/>
                </a:solidFill>
                <a:effectLst/>
                <a:uLnTx/>
                <a:uFillTx/>
                <a:latin typeface="Arial" charset="0"/>
                <a:ea typeface="+mn-ea"/>
                <a:cs typeface="Arial" charset="0"/>
              </a:rPr>
              <a:t> + 1)/2 times</a:t>
            </a:r>
          </a:p>
          <a:p>
            <a:pPr marL="285750" marR="0" lvl="0" indent="-285750" algn="l" defTabSz="914400" rtl="0" eaLnBrk="0" fontAlgn="base" latinLnBrk="0" hangingPunct="0">
              <a:lnSpc>
                <a:spcPct val="100000"/>
              </a:lnSpc>
              <a:spcBef>
                <a:spcPct val="30000"/>
              </a:spcBef>
              <a:spcAft>
                <a:spcPct val="0"/>
              </a:spcAft>
              <a:buClrTx/>
              <a:buSzTx/>
              <a:buFont typeface="Arial" pitchFamily="34" charset="0"/>
              <a:buChar char="•"/>
              <a:tabLst/>
              <a:defRPr/>
            </a:pPr>
            <a:r>
              <a:rPr kumimoji="0" lang="en-US" sz="1200" b="0" i="0" u="none" strike="noStrike" kern="1200" cap="none" spc="0" normalizeH="0" baseline="0" noProof="0" dirty="0">
                <a:ln>
                  <a:noFill/>
                </a:ln>
                <a:solidFill>
                  <a:srgbClr val="000000"/>
                </a:solidFill>
                <a:effectLst/>
                <a:uLnTx/>
                <a:uFillTx/>
                <a:latin typeface="Arial" charset="0"/>
                <a:ea typeface="+mn-ea"/>
                <a:cs typeface="Arial" charset="0"/>
              </a:rPr>
              <a:t>Therefore, the total execution time is directly proportional to </a:t>
            </a:r>
            <a:r>
              <a:rPr kumimoji="0" lang="en-US" sz="1200" b="0" i="0" u="none" strike="noStrike" kern="1200" cap="none" spc="0" normalizeH="0" baseline="0" noProof="0" dirty="0" err="1">
                <a:ln>
                  <a:noFill/>
                </a:ln>
                <a:solidFill>
                  <a:srgbClr val="000000"/>
                </a:solidFill>
                <a:effectLst/>
                <a:uLnTx/>
                <a:uFillTx/>
                <a:latin typeface="Arial" charset="0"/>
                <a:ea typeface="+mn-ea"/>
                <a:cs typeface="Arial" charset="0"/>
              </a:rPr>
              <a:t>x.length</a:t>
            </a:r>
            <a:endParaRPr kumimoji="0" lang="en-US" sz="1200" b="0" i="0" u="none" strike="noStrike" kern="1200" cap="none" spc="0" normalizeH="0" baseline="0" noProof="0" dirty="0">
              <a:ln>
                <a:noFill/>
              </a:ln>
              <a:solidFill>
                <a:srgbClr val="000000"/>
              </a:solidFill>
              <a:effectLst/>
              <a:uLnTx/>
              <a:uFillTx/>
              <a:latin typeface="Arial" charset="0"/>
              <a:ea typeface="+mn-ea"/>
              <a:cs typeface="Arial" charset="0"/>
            </a:endParaRPr>
          </a:p>
          <a:p>
            <a:pPr marL="285750" marR="0" lvl="0" indent="-285750" algn="l" defTabSz="914400" rtl="0" eaLnBrk="0" fontAlgn="base" latinLnBrk="0" hangingPunct="0">
              <a:lnSpc>
                <a:spcPct val="100000"/>
              </a:lnSpc>
              <a:spcBef>
                <a:spcPct val="30000"/>
              </a:spcBef>
              <a:spcAft>
                <a:spcPct val="0"/>
              </a:spcAft>
              <a:buClrTx/>
              <a:buSzTx/>
              <a:buFont typeface="Arial" pitchFamily="34" charset="0"/>
              <a:buChar char="•"/>
              <a:tabLst/>
              <a:defRPr/>
            </a:pPr>
            <a:r>
              <a:rPr kumimoji="0" lang="en-US" sz="1200" b="0" i="0" u="none" strike="noStrike" kern="1200" cap="none" spc="0" normalizeH="0" baseline="0" noProof="0" dirty="0">
                <a:ln>
                  <a:noFill/>
                </a:ln>
                <a:solidFill>
                  <a:srgbClr val="000000"/>
                </a:solidFill>
                <a:effectLst/>
                <a:uLnTx/>
                <a:uFillTx/>
                <a:latin typeface="Arial" charset="0"/>
                <a:ea typeface="+mn-ea"/>
                <a:cs typeface="Arial" charset="0"/>
              </a:rPr>
              <a:t>This is described as a growth rate of order n  OR</a:t>
            </a:r>
          </a:p>
          <a:p>
            <a:pPr marL="285750" marR="0" lvl="0" indent="-285750" algn="l" defTabSz="914400" rtl="0" eaLnBrk="0" fontAlgn="base" latinLnBrk="0" hangingPunct="0">
              <a:lnSpc>
                <a:spcPct val="100000"/>
              </a:lnSpc>
              <a:spcBef>
                <a:spcPct val="30000"/>
              </a:spcBef>
              <a:spcAft>
                <a:spcPct val="0"/>
              </a:spcAft>
              <a:buClrTx/>
              <a:buSzTx/>
              <a:buFont typeface="Arial" pitchFamily="34" charset="0"/>
              <a:buChar char="•"/>
              <a:tabLst/>
              <a:defRPr/>
            </a:pPr>
            <a:r>
              <a:rPr kumimoji="0" lang="en-US" sz="1200" b="0" i="0" u="none" strike="noStrike" kern="1200" cap="none" spc="0" normalizeH="0" baseline="0" noProof="0" dirty="0">
                <a:ln>
                  <a:noFill/>
                </a:ln>
                <a:solidFill>
                  <a:srgbClr val="000000"/>
                </a:solidFill>
                <a:effectLst/>
                <a:uLnTx/>
                <a:uFillTx/>
                <a:latin typeface="Arial" charset="0"/>
                <a:ea typeface="+mn-ea"/>
                <a:cs typeface="Arial" charset="0"/>
              </a:rPr>
              <a:t>O(n) write O(n)</a:t>
            </a:r>
          </a:p>
          <a:p>
            <a:pPr marL="285750" marR="0" lvl="0" indent="-285750" algn="l" defTabSz="914400" rtl="0" eaLnBrk="0" fontAlgn="base" latinLnBrk="0" hangingPunct="0">
              <a:lnSpc>
                <a:spcPct val="100000"/>
              </a:lnSpc>
              <a:spcBef>
                <a:spcPct val="30000"/>
              </a:spcBef>
              <a:spcAft>
                <a:spcPct val="0"/>
              </a:spcAft>
              <a:buClrTx/>
              <a:buSzTx/>
              <a:buFont typeface="Arial" pitchFamily="34" charset="0"/>
              <a:buChar char="•"/>
              <a:tabLst/>
              <a:defRPr/>
            </a:pPr>
            <a:r>
              <a:rPr kumimoji="0" lang="en-US" sz="1200" b="0" i="0" u="none" strike="noStrike" kern="1200" cap="none" spc="0" normalizeH="0" baseline="0" noProof="0" dirty="0">
                <a:ln>
                  <a:noFill/>
                </a:ln>
                <a:solidFill>
                  <a:srgbClr val="000000"/>
                </a:solidFill>
                <a:effectLst/>
                <a:uLnTx/>
                <a:uFillTx/>
                <a:latin typeface="Arial" charset="0"/>
                <a:ea typeface="+mn-ea"/>
                <a:cs typeface="Arial" charset="0"/>
              </a:rPr>
              <a:t>Point out graph of </a:t>
            </a:r>
            <a:r>
              <a:rPr kumimoji="0" lang="en-US" sz="1200" b="0" i="0" u="none" strike="noStrike" kern="1200" cap="none" spc="0" normalizeH="0" baseline="0" noProof="0" dirty="0" err="1">
                <a:ln>
                  <a:noFill/>
                </a:ln>
                <a:solidFill>
                  <a:srgbClr val="000000"/>
                </a:solidFill>
                <a:effectLst/>
                <a:uLnTx/>
                <a:uFillTx/>
                <a:latin typeface="Arial" charset="0"/>
                <a:ea typeface="+mn-ea"/>
                <a:cs typeface="Arial" charset="0"/>
              </a:rPr>
              <a:t>x.length</a:t>
            </a:r>
            <a:r>
              <a:rPr kumimoji="0" lang="en-US" sz="1200" b="0" i="0" u="none" strike="noStrike" kern="1200" cap="none" spc="0" normalizeH="0" baseline="0" noProof="0" dirty="0">
                <a:ln>
                  <a:noFill/>
                </a:ln>
                <a:solidFill>
                  <a:srgbClr val="000000"/>
                </a:solidFill>
                <a:effectLst/>
                <a:uLnTx/>
                <a:uFillTx/>
                <a:latin typeface="Arial" charset="0"/>
                <a:ea typeface="+mn-ea"/>
                <a:cs typeface="Arial" charset="0"/>
              </a:rPr>
              <a:t> vs time</a:t>
            </a:r>
          </a:p>
          <a:p>
            <a:endParaRPr lang="en-US" dirty="0"/>
          </a:p>
        </p:txBody>
      </p:sp>
      <p:sp>
        <p:nvSpPr>
          <p:cNvPr id="4" name="Slide Number Placeholder 3"/>
          <p:cNvSpPr>
            <a:spLocks noGrp="1"/>
          </p:cNvSpPr>
          <p:nvPr>
            <p:ph type="sldNum" sz="quarter" idx="10"/>
          </p:nvPr>
        </p:nvSpPr>
        <p:spPr/>
        <p:txBody>
          <a:bodyPr/>
          <a:lstStyle/>
          <a:p>
            <a:fld id="{64ACF12C-5730-46F5-B759-2109D7FF12E0}" type="slidenum">
              <a:rPr lang="en-US" smtClean="0"/>
              <a:t>5</a:t>
            </a:fld>
            <a:endParaRPr lang="en-US"/>
          </a:p>
        </p:txBody>
      </p:sp>
    </p:spTree>
    <p:extLst>
      <p:ext uri="{BB962C8B-B14F-4D97-AF65-F5344CB8AC3E}">
        <p14:creationId xmlns:p14="http://schemas.microsoft.com/office/powerpoint/2010/main" val="18397147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a:t>
            </a:r>
            <a:r>
              <a:rPr lang="en-US" baseline="0" dirty="0"/>
              <a:t> class we learn to solve problems with data structures and algorithms.</a:t>
            </a:r>
          </a:p>
          <a:p>
            <a:endParaRPr lang="en-US" baseline="0" dirty="0"/>
          </a:p>
          <a:p>
            <a:r>
              <a:rPr lang="en-US" baseline="0" dirty="0"/>
              <a:t>The data structures we study all involve a collection of objects.</a:t>
            </a:r>
          </a:p>
          <a:p>
            <a:endParaRPr lang="en-US" baseline="0" dirty="0"/>
          </a:p>
          <a:p>
            <a:r>
              <a:rPr lang="en-US" baseline="0" dirty="0"/>
              <a:t>Big-O notation expresses the performance of an algorithm as a function of the number of items in the collection to be processed</a:t>
            </a:r>
          </a:p>
          <a:p>
            <a:endParaRPr lang="en-US" baseline="0" dirty="0"/>
          </a:p>
        </p:txBody>
      </p:sp>
      <p:sp>
        <p:nvSpPr>
          <p:cNvPr id="4" name="Slide Number Placeholder 3"/>
          <p:cNvSpPr>
            <a:spLocks noGrp="1"/>
          </p:cNvSpPr>
          <p:nvPr>
            <p:ph type="sldNum" sz="quarter" idx="10"/>
          </p:nvPr>
        </p:nvSpPr>
        <p:spPr/>
        <p:txBody>
          <a:bodyPr/>
          <a:lstStyle/>
          <a:p>
            <a:fld id="{64ACF12C-5730-46F5-B759-2109D7FF12E0}" type="slidenum">
              <a:rPr lang="en-US" smtClean="0"/>
              <a:t>6</a:t>
            </a:fld>
            <a:endParaRPr lang="en-US"/>
          </a:p>
        </p:txBody>
      </p:sp>
    </p:spTree>
    <p:extLst>
      <p:ext uri="{BB962C8B-B14F-4D97-AF65-F5344CB8AC3E}">
        <p14:creationId xmlns:p14="http://schemas.microsoft.com/office/powerpoint/2010/main" val="2965787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srgbClr val="000000"/>
              </a:solidFill>
              <a:effectLst/>
              <a:uLnTx/>
              <a:uFillTx/>
              <a:latin typeface="Arial" charset="0"/>
              <a:ea typeface="+mn-ea"/>
              <a:cs typeface="Arial" charset="0"/>
            </a:endParaRPr>
          </a:p>
          <a:p>
            <a:pPr marL="285750" indent="-285750">
              <a:buFont typeface="Arial" pitchFamily="34" charset="0"/>
              <a:buChar char="•"/>
              <a:defRPr/>
            </a:pPr>
            <a:r>
              <a:rPr lang="en-US" dirty="0"/>
              <a:t>The </a:t>
            </a:r>
            <a:r>
              <a:rPr lang="en-US" dirty="0">
                <a:latin typeface="Courier New" pitchFamily="49" charset="0"/>
                <a:cs typeface="Courier New" pitchFamily="49" charset="0"/>
              </a:rPr>
              <a:t>for</a:t>
            </a:r>
            <a:r>
              <a:rPr lang="en-US" dirty="0"/>
              <a:t> loop with </a:t>
            </a:r>
            <a:r>
              <a:rPr lang="en-US" dirty="0" err="1">
                <a:latin typeface="Courier New" pitchFamily="49" charset="0"/>
                <a:cs typeface="Courier New" pitchFamily="49" charset="0"/>
              </a:rPr>
              <a:t>i</a:t>
            </a:r>
            <a:r>
              <a:rPr lang="en-US" dirty="0"/>
              <a:t> as index will execute </a:t>
            </a:r>
            <a:r>
              <a:rPr lang="en-US" dirty="0" err="1">
                <a:latin typeface="Courier New" pitchFamily="49" charset="0"/>
                <a:cs typeface="Courier New" pitchFamily="49" charset="0"/>
              </a:rPr>
              <a:t>x.length</a:t>
            </a:r>
            <a:r>
              <a:rPr lang="en-US" dirty="0"/>
              <a:t> times</a:t>
            </a:r>
          </a:p>
          <a:p>
            <a:pPr marL="285750" indent="-285750">
              <a:buFont typeface="Arial" pitchFamily="34" charset="0"/>
              <a:buChar char="•"/>
              <a:defRPr/>
            </a:pPr>
            <a:r>
              <a:rPr lang="en-US" dirty="0"/>
              <a:t>The </a:t>
            </a:r>
            <a:r>
              <a:rPr lang="en-US" dirty="0">
                <a:latin typeface="Courier New" pitchFamily="49" charset="0"/>
                <a:cs typeface="Courier New" pitchFamily="49" charset="0"/>
              </a:rPr>
              <a:t>for</a:t>
            </a:r>
            <a:r>
              <a:rPr lang="en-US" dirty="0"/>
              <a:t> loop with</a:t>
            </a:r>
            <a:r>
              <a:rPr lang="en-US" dirty="0">
                <a:latin typeface="Courier New" pitchFamily="49" charset="0"/>
                <a:cs typeface="Courier New" pitchFamily="49" charset="0"/>
              </a:rPr>
              <a:t> j </a:t>
            </a:r>
            <a:r>
              <a:rPr lang="en-US" dirty="0"/>
              <a:t>as index will execute </a:t>
            </a:r>
            <a:r>
              <a:rPr lang="en-US" dirty="0" err="1">
                <a:latin typeface="Courier New" pitchFamily="49" charset="0"/>
                <a:cs typeface="Courier New" pitchFamily="49" charset="0"/>
              </a:rPr>
              <a:t>x.length</a:t>
            </a:r>
            <a:r>
              <a:rPr lang="en-US" dirty="0"/>
              <a:t> times</a:t>
            </a:r>
          </a:p>
          <a:p>
            <a:pPr marL="285750" indent="-285750">
              <a:buFont typeface="Arial" pitchFamily="34" charset="0"/>
              <a:buChar char="•"/>
              <a:defRPr/>
            </a:pPr>
            <a:r>
              <a:rPr lang="en-US" dirty="0"/>
              <a:t>The total number of times the inner loop will execute is (</a:t>
            </a:r>
            <a:r>
              <a:rPr lang="en-US" dirty="0" err="1">
                <a:latin typeface="Courier New" pitchFamily="49" charset="0"/>
                <a:cs typeface="Courier New" pitchFamily="49" charset="0"/>
              </a:rPr>
              <a:t>x.length</a:t>
            </a:r>
            <a:r>
              <a:rPr lang="en-US" dirty="0">
                <a:latin typeface="Courier New" pitchFamily="49" charset="0"/>
                <a:cs typeface="Courier New" pitchFamily="49" charset="0"/>
              </a:rPr>
              <a:t>)</a:t>
            </a:r>
            <a:r>
              <a:rPr lang="en-US" baseline="30000" dirty="0">
                <a:latin typeface="Courier New" pitchFamily="49" charset="0"/>
                <a:cs typeface="Courier New" pitchFamily="49" charset="0"/>
              </a:rPr>
              <a:t>2</a:t>
            </a:r>
          </a:p>
          <a:p>
            <a:pPr marL="285750" indent="-285750">
              <a:buFont typeface="Arial" pitchFamily="34" charset="0"/>
              <a:buChar char="•"/>
              <a:defRPr/>
            </a:pPr>
            <a:r>
              <a:rPr lang="en-US" dirty="0">
                <a:cs typeface="Courier New" pitchFamily="49" charset="0"/>
              </a:rPr>
              <a:t>The growth rate has an order of </a:t>
            </a:r>
            <a:r>
              <a:rPr lang="en-US" dirty="0"/>
              <a:t> n</a:t>
            </a:r>
            <a:r>
              <a:rPr lang="en-US" baseline="30000" dirty="0">
                <a:latin typeface="Courier New" pitchFamily="49" charset="0"/>
                <a:cs typeface="Courier New" pitchFamily="49" charset="0"/>
              </a:rPr>
              <a:t>2 </a:t>
            </a:r>
            <a:r>
              <a:rPr lang="en-US" dirty="0"/>
              <a:t>or</a:t>
            </a:r>
          </a:p>
          <a:p>
            <a:pPr marL="285750" indent="-285750">
              <a:buFont typeface="Arial" pitchFamily="34" charset="0"/>
              <a:buChar char="•"/>
              <a:defRPr/>
            </a:pPr>
            <a:r>
              <a:rPr lang="en-US" dirty="0"/>
              <a:t>O(n</a:t>
            </a:r>
            <a:r>
              <a:rPr lang="en-US" baseline="30000" dirty="0">
                <a:latin typeface="Courier New" pitchFamily="49" charset="0"/>
                <a:cs typeface="Courier New" pitchFamily="49" charset="0"/>
              </a:rPr>
              <a:t>2</a:t>
            </a:r>
            <a:r>
              <a:rPr lang="en-US" dirty="0"/>
              <a:t>) </a:t>
            </a:r>
            <a:r>
              <a:rPr lang="mr-IN" dirty="0"/>
              <a:t>–</a:t>
            </a:r>
            <a:r>
              <a:rPr lang="en-US" dirty="0"/>
              <a:t> Write O(n</a:t>
            </a:r>
            <a:r>
              <a:rPr lang="en-US" baseline="30000" dirty="0"/>
              <a:t>2</a:t>
            </a:r>
            <a:r>
              <a:rPr lang="en-US" dirty="0"/>
              <a:t>)</a:t>
            </a:r>
          </a:p>
          <a:p>
            <a:r>
              <a:rPr lang="en-US" dirty="0"/>
              <a:t>Note the two loops </a:t>
            </a:r>
            <a:r>
              <a:rPr lang="mr-IN" dirty="0"/>
              <a:t>–</a:t>
            </a:r>
            <a:r>
              <a:rPr lang="en-US" dirty="0"/>
              <a:t> that’s your</a:t>
            </a:r>
            <a:r>
              <a:rPr lang="en-US" baseline="0" dirty="0"/>
              <a:t> hint that this is quadratic</a:t>
            </a:r>
          </a:p>
          <a:p>
            <a:r>
              <a:rPr lang="en-US" baseline="0" dirty="0"/>
              <a:t>Point out the graph</a:t>
            </a:r>
          </a:p>
          <a:p>
            <a:endParaRPr lang="en-US" baseline="0" dirty="0"/>
          </a:p>
          <a:p>
            <a:pPr marL="320040" indent="-320040" fontAlgn="auto">
              <a:spcAft>
                <a:spcPts val="0"/>
              </a:spcAft>
              <a:buFont typeface="Wingdings"/>
              <a:buChar char=""/>
              <a:defRPr/>
            </a:pPr>
            <a:r>
              <a:rPr lang="en-US" dirty="0"/>
              <a:t>The O() in the previous examples can be thought of as an abbreviation of "order of magnitude"</a:t>
            </a:r>
          </a:p>
          <a:p>
            <a:pPr marL="320040" indent="-320040" fontAlgn="auto">
              <a:spcAft>
                <a:spcPts val="0"/>
              </a:spcAft>
              <a:buFont typeface="Wingdings"/>
              <a:buChar char=""/>
              <a:defRPr/>
            </a:pPr>
            <a:endParaRPr lang="en-US" dirty="0"/>
          </a:p>
          <a:p>
            <a:pPr marL="320040" indent="-320040" fontAlgn="auto">
              <a:spcAft>
                <a:spcPts val="0"/>
              </a:spcAft>
              <a:buFont typeface="Wingdings"/>
              <a:buChar char=""/>
              <a:defRPr/>
            </a:pPr>
            <a:r>
              <a:rPr lang="en-US" dirty="0"/>
              <a:t>look at the loops and to see whether the loops are nested</a:t>
            </a:r>
          </a:p>
          <a:p>
            <a:pPr marL="320040" indent="-320040" fontAlgn="auto">
              <a:spcAft>
                <a:spcPts val="0"/>
              </a:spcAft>
              <a:buFont typeface="Wingdings"/>
              <a:buChar char=""/>
              <a:defRPr/>
            </a:pPr>
            <a:r>
              <a:rPr lang="en-US" dirty="0"/>
              <a:t>Assuming a loop body consists only of simple statements,</a:t>
            </a:r>
          </a:p>
          <a:p>
            <a:pPr marL="640080" lvl="1" indent="-274320" fontAlgn="auto">
              <a:spcAft>
                <a:spcPts val="0"/>
              </a:spcAft>
              <a:buFont typeface="Wingdings 2"/>
              <a:buChar char=""/>
              <a:defRPr/>
            </a:pPr>
            <a:r>
              <a:rPr lang="en-US" dirty="0"/>
              <a:t>a single loop is O(n)</a:t>
            </a:r>
          </a:p>
          <a:p>
            <a:pPr marL="640080" lvl="1" indent="-274320" fontAlgn="auto">
              <a:spcAft>
                <a:spcPts val="0"/>
              </a:spcAft>
              <a:buFont typeface="Wingdings 2"/>
              <a:buChar char=""/>
              <a:defRPr/>
            </a:pPr>
            <a:r>
              <a:rPr lang="en-US" dirty="0"/>
              <a:t>a pair of nested loops is O(n</a:t>
            </a:r>
            <a:r>
              <a:rPr lang="en-US" baseline="30000" dirty="0"/>
              <a:t>2</a:t>
            </a:r>
            <a:r>
              <a:rPr lang="en-US" dirty="0"/>
              <a:t>)</a:t>
            </a:r>
          </a:p>
        </p:txBody>
      </p:sp>
      <p:sp>
        <p:nvSpPr>
          <p:cNvPr id="4" name="Slide Number Placeholder 3"/>
          <p:cNvSpPr>
            <a:spLocks noGrp="1"/>
          </p:cNvSpPr>
          <p:nvPr>
            <p:ph type="sldNum" sz="quarter" idx="10"/>
          </p:nvPr>
        </p:nvSpPr>
        <p:spPr/>
        <p:txBody>
          <a:bodyPr/>
          <a:lstStyle/>
          <a:p>
            <a:fld id="{64ACF12C-5730-46F5-B759-2109D7FF12E0}" type="slidenum">
              <a:rPr lang="en-US" smtClean="0"/>
              <a:t>7</a:t>
            </a:fld>
            <a:endParaRPr lang="en-US"/>
          </a:p>
        </p:txBody>
      </p:sp>
    </p:spTree>
    <p:extLst>
      <p:ext uri="{BB962C8B-B14F-4D97-AF65-F5344CB8AC3E}">
        <p14:creationId xmlns:p14="http://schemas.microsoft.com/office/powerpoint/2010/main" val="28879043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Cheryl Notes:</a:t>
            </a:r>
          </a:p>
          <a:p>
            <a:pPr marL="320040" indent="-320040" fontAlgn="auto">
              <a:spcAft>
                <a:spcPts val="0"/>
              </a:spcAft>
              <a:buFont typeface="Wingdings"/>
              <a:buChar char=""/>
              <a:defRPr/>
            </a:pPr>
            <a:r>
              <a:rPr lang="en-US" dirty="0"/>
              <a:t>How</a:t>
            </a:r>
            <a:r>
              <a:rPr lang="en-US" baseline="0" dirty="0"/>
              <a:t> many times does this loop execute?</a:t>
            </a:r>
            <a:endParaRPr lang="en-US" dirty="0"/>
          </a:p>
          <a:p>
            <a:pPr marL="320040" indent="-320040" fontAlgn="auto">
              <a:spcAft>
                <a:spcPts val="0"/>
              </a:spcAft>
              <a:buFont typeface="Wingdings"/>
              <a:buChar char=""/>
              <a:defRPr/>
            </a:pPr>
            <a:endParaRPr lang="en-US" dirty="0"/>
          </a:p>
          <a:p>
            <a:pPr marL="320040" indent="-320040" fontAlgn="auto">
              <a:spcAft>
                <a:spcPts val="0"/>
              </a:spcAft>
              <a:buFont typeface="Wingdings"/>
              <a:buChar char=""/>
              <a:defRPr/>
            </a:pPr>
            <a:endParaRPr lang="en-US" dirty="0"/>
          </a:p>
          <a:p>
            <a:pPr marL="320040" indent="-320040" fontAlgn="auto">
              <a:spcAft>
                <a:spcPts val="0"/>
              </a:spcAft>
              <a:buFont typeface="Wingdings"/>
              <a:buChar char=""/>
              <a:defRPr/>
            </a:pPr>
            <a:r>
              <a:rPr lang="en-US" dirty="0"/>
              <a:t>The loop body will execute </a:t>
            </a:r>
            <a:r>
              <a:rPr lang="en-US" i="1" dirty="0"/>
              <a:t>k</a:t>
            </a:r>
            <a:r>
              <a:rPr lang="en-US" dirty="0"/>
              <a:t> times, with </a:t>
            </a:r>
            <a:r>
              <a:rPr lang="en-US" sz="800" dirty="0" err="1">
                <a:latin typeface="Courier New" pitchFamily="49" charset="0"/>
                <a:cs typeface="Courier New" pitchFamily="49" charset="0"/>
              </a:rPr>
              <a:t>i</a:t>
            </a:r>
            <a:r>
              <a:rPr lang="en-US" dirty="0"/>
              <a:t> having the following values: </a:t>
            </a:r>
            <a:br>
              <a:rPr lang="en-US" dirty="0"/>
            </a:br>
            <a:r>
              <a:rPr lang="en-US" dirty="0"/>
              <a:t>            1, 2, 4, 8, 16, . . ., 2</a:t>
            </a:r>
            <a:r>
              <a:rPr lang="en-US" i="1" baseline="30000" dirty="0"/>
              <a:t>k-1</a:t>
            </a:r>
            <a:r>
              <a:rPr lang="en-US" dirty="0"/>
              <a:t> </a:t>
            </a:r>
            <a:br>
              <a:rPr lang="en-US" dirty="0"/>
            </a:br>
            <a:endParaRPr lang="en-US" dirty="0"/>
          </a:p>
          <a:p>
            <a:pPr marL="320040" indent="-320040" fontAlgn="auto">
              <a:spcAft>
                <a:spcPts val="0"/>
              </a:spcAft>
              <a:buFont typeface="Wingdings"/>
              <a:buChar char=""/>
              <a:defRPr/>
            </a:pPr>
            <a:r>
              <a:rPr lang="en-US" dirty="0"/>
              <a:t>We</a:t>
            </a:r>
            <a:r>
              <a:rPr lang="en-US" baseline="0" dirty="0"/>
              <a:t> know that 2</a:t>
            </a:r>
            <a:r>
              <a:rPr lang="en-US" baseline="30000" dirty="0"/>
              <a:t>k-1</a:t>
            </a:r>
            <a:r>
              <a:rPr lang="en-US" baseline="0" dirty="0"/>
              <a:t> &lt;= </a:t>
            </a:r>
            <a:r>
              <a:rPr lang="en-US" baseline="0" dirty="0" err="1"/>
              <a:t>x.length</a:t>
            </a:r>
            <a:r>
              <a:rPr lang="en-US" baseline="0" dirty="0"/>
              <a:t> &lt; 2</a:t>
            </a:r>
            <a:r>
              <a:rPr lang="en-US" baseline="30000" dirty="0"/>
              <a:t>k</a:t>
            </a:r>
            <a:endParaRPr lang="en-US" baseline="0" dirty="0"/>
          </a:p>
          <a:p>
            <a:pPr marL="320040" indent="-320040" fontAlgn="auto">
              <a:spcAft>
                <a:spcPts val="0"/>
              </a:spcAft>
              <a:buFont typeface="Wingdings"/>
              <a:buChar char=""/>
              <a:defRPr/>
            </a:pPr>
            <a:r>
              <a:rPr lang="en-US" baseline="0" dirty="0"/>
              <a:t>We know that log(2</a:t>
            </a:r>
            <a:r>
              <a:rPr lang="en-US" baseline="30000" dirty="0"/>
              <a:t>k</a:t>
            </a:r>
            <a:r>
              <a:rPr lang="en-US" baseline="0" dirty="0"/>
              <a:t>)  = k</a:t>
            </a:r>
          </a:p>
          <a:p>
            <a:pPr marL="320040" indent="-320040" fontAlgn="auto">
              <a:spcAft>
                <a:spcPts val="0"/>
              </a:spcAft>
              <a:buFont typeface="Wingdings"/>
              <a:buChar char=""/>
              <a:defRPr/>
            </a:pPr>
            <a:r>
              <a:rPr lang="en-US" baseline="0" dirty="0"/>
              <a:t>So the number of times that the loop executes is proportional to log(</a:t>
            </a:r>
            <a:r>
              <a:rPr lang="en-US" baseline="0" dirty="0" err="1"/>
              <a:t>x.length</a:t>
            </a:r>
            <a:r>
              <a:rPr lang="en-US" baseline="0" dirty="0"/>
              <a:t>)</a:t>
            </a:r>
          </a:p>
          <a:p>
            <a:pPr marL="320040" indent="-320040" fontAlgn="auto">
              <a:spcAft>
                <a:spcPts val="0"/>
              </a:spcAft>
              <a:buFont typeface="Wingdings"/>
              <a:buChar char=""/>
              <a:defRPr/>
            </a:pPr>
            <a:r>
              <a:rPr lang="en-US" baseline="0" dirty="0"/>
              <a:t>This is O(log n). (Write this on the slide.)</a:t>
            </a:r>
          </a:p>
          <a:p>
            <a:pPr marL="320040" indent="-320040" fontAlgn="auto">
              <a:spcAft>
                <a:spcPts val="0"/>
              </a:spcAft>
              <a:buFont typeface="Wingdings"/>
              <a:buChar char=""/>
              <a:defRPr/>
            </a:pPr>
            <a:endParaRPr lang="en-US" baseline="0" dirty="0"/>
          </a:p>
          <a:p>
            <a:pPr marL="320040" indent="-320040" fontAlgn="auto">
              <a:spcAft>
                <a:spcPts val="0"/>
              </a:spcAft>
              <a:buFont typeface="Wingdings"/>
              <a:buChar char=""/>
              <a:defRPr/>
            </a:pPr>
            <a:r>
              <a:rPr lang="en-US" baseline="0" dirty="0"/>
              <a:t>In computer science we take logarithms in base 2.  Because machine language is based on binary digits</a:t>
            </a:r>
          </a:p>
          <a:p>
            <a:pPr marL="320040" indent="-320040" fontAlgn="auto">
              <a:spcAft>
                <a:spcPts val="0"/>
              </a:spcAft>
              <a:buFont typeface="Wingdings"/>
              <a:buChar char=""/>
              <a:defRPr/>
            </a:pPr>
            <a:r>
              <a:rPr lang="en-US" baseline="0" dirty="0"/>
              <a:t>Think of log base 2 as the number of times that you can divide a number by 2 before the value is less than 1.</a:t>
            </a:r>
          </a:p>
          <a:p>
            <a:pPr marL="320040" indent="-320040" fontAlgn="auto">
              <a:spcAft>
                <a:spcPts val="0"/>
              </a:spcAft>
              <a:buFont typeface="Wingdings"/>
              <a:buChar char=""/>
              <a:defRPr/>
            </a:pPr>
            <a:endParaRPr lang="en-US" baseline="0" dirty="0"/>
          </a:p>
          <a:p>
            <a:pPr marL="320040" indent="-320040" fontAlgn="auto">
              <a:spcAft>
                <a:spcPts val="0"/>
              </a:spcAft>
              <a:buFont typeface="Wingdings"/>
              <a:buChar char=""/>
              <a:defRPr/>
            </a:pPr>
            <a:r>
              <a:rPr lang="en-US" baseline="0" dirty="0"/>
              <a:t>When determining the computational complexity of code, if you see items being multiplied or divided, start thinking about whether it’s logarithmic</a:t>
            </a:r>
            <a:endParaRPr lang="en-US" dirty="0"/>
          </a:p>
          <a:p>
            <a:endParaRPr lang="en-US" dirty="0"/>
          </a:p>
        </p:txBody>
      </p:sp>
      <p:sp>
        <p:nvSpPr>
          <p:cNvPr id="4" name="Slide Number Placeholder 3"/>
          <p:cNvSpPr>
            <a:spLocks noGrp="1"/>
          </p:cNvSpPr>
          <p:nvPr>
            <p:ph type="sldNum" sz="quarter" idx="10"/>
          </p:nvPr>
        </p:nvSpPr>
        <p:spPr/>
        <p:txBody>
          <a:bodyPr/>
          <a:lstStyle/>
          <a:p>
            <a:fld id="{64ACF12C-5730-46F5-B759-2109D7FF12E0}" type="slidenum">
              <a:rPr lang="en-US" smtClean="0"/>
              <a:t>8</a:t>
            </a:fld>
            <a:endParaRPr lang="en-US"/>
          </a:p>
        </p:txBody>
      </p:sp>
    </p:spTree>
    <p:extLst>
      <p:ext uri="{BB962C8B-B14F-4D97-AF65-F5344CB8AC3E}">
        <p14:creationId xmlns:p14="http://schemas.microsoft.com/office/powerpoint/2010/main" val="30629652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Here is the formal definition of Big-O.  </a:t>
            </a:r>
          </a:p>
          <a:p>
            <a:r>
              <a:rPr lang="en-US" baseline="0" dirty="0"/>
              <a:t>We define a function T(n)  as being “Big-O of” or “on the order of” f(n) if there exist two constants, no and c, such that for all n&gt;no, c times f(n) is greater than T(n)</a:t>
            </a:r>
          </a:p>
          <a:p>
            <a:endParaRPr lang="en-US" baseline="0" dirty="0"/>
          </a:p>
          <a:p>
            <a:r>
              <a:rPr lang="en-US" baseline="0" dirty="0"/>
              <a:t>As n gets sufficiently large, we can find a constant such that c times f(n) is an upper bound on performance.</a:t>
            </a:r>
          </a:p>
          <a:p>
            <a:endParaRPr lang="en-US" baseline="0" dirty="0"/>
          </a:p>
          <a:p>
            <a:r>
              <a:rPr lang="en-US" baseline="0" dirty="0"/>
              <a:t>Saying T(n) is big-O of f(n) or on the order of f(n) means that f(n) is an upper bound on the performance of T(n)</a:t>
            </a:r>
          </a:p>
          <a:p>
            <a:endParaRPr lang="en-US" baseline="0" dirty="0"/>
          </a:p>
        </p:txBody>
      </p:sp>
      <p:sp>
        <p:nvSpPr>
          <p:cNvPr id="4" name="Slide Number Placeholder 3"/>
          <p:cNvSpPr>
            <a:spLocks noGrp="1"/>
          </p:cNvSpPr>
          <p:nvPr>
            <p:ph type="sldNum" sz="quarter" idx="10"/>
          </p:nvPr>
        </p:nvSpPr>
        <p:spPr/>
        <p:txBody>
          <a:bodyPr/>
          <a:lstStyle/>
          <a:p>
            <a:fld id="{64ACF12C-5730-46F5-B759-2109D7FF12E0}" type="slidenum">
              <a:rPr lang="en-US" smtClean="0"/>
              <a:t>9</a:t>
            </a:fld>
            <a:endParaRPr lang="en-US"/>
          </a:p>
        </p:txBody>
      </p:sp>
    </p:spTree>
    <p:extLst>
      <p:ext uri="{BB962C8B-B14F-4D97-AF65-F5344CB8AC3E}">
        <p14:creationId xmlns:p14="http://schemas.microsoft.com/office/powerpoint/2010/main" val="407816325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slideMaster" Target="../slideMasters/slideMaster1.xml"/><Relationship Id="rId1" Type="http://schemas.openxmlformats.org/officeDocument/2006/relationships/tags" Target="../tags/tag2.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slideMaster" Target="../slideMasters/slideMaster1.xml"/><Relationship Id="rId1" Type="http://schemas.openxmlformats.org/officeDocument/2006/relationships/tags" Target="../tags/tag1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slideMaster" Target="../slideMasters/slideMaster1.xml"/><Relationship Id="rId1" Type="http://schemas.openxmlformats.org/officeDocument/2006/relationships/tags" Target="../tags/tag12.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slideMaster" Target="../slideMasters/slideMaster1.xml"/><Relationship Id="rId1" Type="http://schemas.openxmlformats.org/officeDocument/2006/relationships/tags" Target="../tags/tag13.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slideMaster" Target="../slideMasters/slideMaster1.xml"/><Relationship Id="rId1" Type="http://schemas.openxmlformats.org/officeDocument/2006/relationships/tags" Target="../tags/tag14.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slideMaster" Target="../slideMasters/slideMaster1.xml"/><Relationship Id="rId1" Type="http://schemas.openxmlformats.org/officeDocument/2006/relationships/tags" Target="../tags/tag15.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slideMaster" Target="../slideMasters/slideMaster1.xml"/><Relationship Id="rId1" Type="http://schemas.openxmlformats.org/officeDocument/2006/relationships/tags" Target="../tags/tag16.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jpg"/><Relationship Id="rId1" Type="http://schemas.openxmlformats.org/officeDocument/2006/relationships/slideMaster" Target="../slideMasters/slideMaster1.xml"/><Relationship Id="rId4" Type="http://schemas.openxmlformats.org/officeDocument/2006/relationships/image" Target="../media/image7.jpg"/></Relationships>
</file>

<file path=ppt/slideLayouts/_rels/slideLayout19.xml.rels><?xml version="1.0" encoding="UTF-8" standalone="yes"?>
<Relationships xmlns="http://schemas.openxmlformats.org/package/2006/relationships"><Relationship Id="rId8" Type="http://schemas.openxmlformats.org/officeDocument/2006/relationships/image" Target="../media/image7.jp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3.jpg"/><Relationship Id="rId1" Type="http://schemas.openxmlformats.org/officeDocument/2006/relationships/slideMaster" Target="../slideMasters/slideMaster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slideMaster" Target="../slideMasters/slideMaster1.xml"/><Relationship Id="rId1" Type="http://schemas.openxmlformats.org/officeDocument/2006/relationships/tags" Target="../tags/tag3.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slideMaster" Target="../slideMasters/slideMaster1.xml"/><Relationship Id="rId1" Type="http://schemas.openxmlformats.org/officeDocument/2006/relationships/tags" Target="../tags/tag17.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slideMaster" Target="../slideMasters/slideMaster1.xml"/><Relationship Id="rId1" Type="http://schemas.openxmlformats.org/officeDocument/2006/relationships/tags" Target="../tags/tag4.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slideMaster" Target="../slideMasters/slideMaster1.xml"/><Relationship Id="rId1" Type="http://schemas.openxmlformats.org/officeDocument/2006/relationships/tags" Target="../tags/tag5.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slideMaster" Target="../slideMasters/slideMaster1.xml"/><Relationship Id="rId1" Type="http://schemas.openxmlformats.org/officeDocument/2006/relationships/tags" Target="../tags/tag6.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slideMaster" Target="../slideMasters/slideMaster1.xml"/><Relationship Id="rId1" Type="http://schemas.openxmlformats.org/officeDocument/2006/relationships/tags" Target="../tags/tag7.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slideMaster" Target="../slideMasters/slideMaster1.xml"/><Relationship Id="rId1" Type="http://schemas.openxmlformats.org/officeDocument/2006/relationships/tags" Target="../tags/tag8.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slideMaster" Target="../slideMasters/slideMaster1.xml"/><Relationship Id="rId1" Type="http://schemas.openxmlformats.org/officeDocument/2006/relationships/tags" Target="../tags/tag9.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slideMaster" Target="../slideMasters/slideMaster1.xml"/><Relationship Id="rId1" Type="http://schemas.openxmlformats.org/officeDocument/2006/relationships/tags" Target="../tags/tag10.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Main Title Subheading">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subtitle"/>
          <p:cNvSpPr>
            <a:spLocks noGrp="1"/>
          </p:cNvSpPr>
          <p:nvPr>
            <p:ph type="body" idx="1" hasCustomPrompt="1"/>
          </p:nvPr>
        </p:nvSpPr>
        <p:spPr>
          <a:xfrm>
            <a:off x="921635" y="4800651"/>
            <a:ext cx="7300731" cy="203681"/>
          </a:xfrm>
          <a:prstGeom prst="rect">
            <a:avLst/>
          </a:prstGeom>
        </p:spPr>
        <p:txBody>
          <a:bodyPr anchor="b" anchorCtr="0"/>
          <a:lstStyle>
            <a:lvl1pPr marL="0" indent="0" algn="ctr">
              <a:buNone/>
              <a:defRPr sz="1050" baseline="0">
                <a:solidFill>
                  <a:schemeClr val="bg1"/>
                </a:solidFill>
                <a:latin typeface="Arial" charset="0"/>
                <a:ea typeface="Arial" charset="0"/>
                <a:cs typeface="Arial" charset="0"/>
              </a:defRPr>
            </a:lvl1pPr>
            <a:lvl2pPr marL="342892" indent="0">
              <a:buNone/>
              <a:defRPr sz="1350">
                <a:solidFill>
                  <a:schemeClr val="tx1">
                    <a:tint val="75000"/>
                  </a:schemeClr>
                </a:solidFill>
              </a:defRPr>
            </a:lvl2pPr>
            <a:lvl3pPr marL="685783" indent="0">
              <a:buNone/>
              <a:defRPr sz="1200">
                <a:solidFill>
                  <a:schemeClr val="tx1">
                    <a:tint val="75000"/>
                  </a:schemeClr>
                </a:solidFill>
              </a:defRPr>
            </a:lvl3pPr>
            <a:lvl4pPr marL="1028675" indent="0">
              <a:buNone/>
              <a:defRPr sz="1050">
                <a:solidFill>
                  <a:schemeClr val="tx1">
                    <a:tint val="75000"/>
                  </a:schemeClr>
                </a:solidFill>
              </a:defRPr>
            </a:lvl4pPr>
            <a:lvl5pPr marL="1371566" indent="0">
              <a:buNone/>
              <a:defRPr sz="1050">
                <a:solidFill>
                  <a:schemeClr val="tx1">
                    <a:tint val="75000"/>
                  </a:schemeClr>
                </a:solidFill>
              </a:defRPr>
            </a:lvl5pPr>
            <a:lvl6pPr marL="1714457" indent="0">
              <a:buNone/>
              <a:defRPr sz="1050">
                <a:solidFill>
                  <a:schemeClr val="tx1">
                    <a:tint val="75000"/>
                  </a:schemeClr>
                </a:solidFill>
              </a:defRPr>
            </a:lvl6pPr>
            <a:lvl7pPr marL="2057348" indent="0">
              <a:buNone/>
              <a:defRPr sz="1050">
                <a:solidFill>
                  <a:schemeClr val="tx1">
                    <a:tint val="75000"/>
                  </a:schemeClr>
                </a:solidFill>
              </a:defRPr>
            </a:lvl7pPr>
            <a:lvl8pPr marL="2400240" indent="0">
              <a:buNone/>
              <a:defRPr sz="1050">
                <a:solidFill>
                  <a:schemeClr val="tx1">
                    <a:tint val="75000"/>
                  </a:schemeClr>
                </a:solidFill>
              </a:defRPr>
            </a:lvl8pPr>
            <a:lvl9pPr marL="2743132" indent="0">
              <a:buNone/>
              <a:defRPr sz="1050">
                <a:solidFill>
                  <a:schemeClr val="tx1">
                    <a:tint val="75000"/>
                  </a:schemeClr>
                </a:solidFill>
              </a:defRPr>
            </a:lvl9pPr>
          </a:lstStyle>
          <a:p>
            <a:pPr lvl="0"/>
            <a:r>
              <a:rPr lang="en-US" dirty="0"/>
              <a:t>Click to Edit Master Subheading</a:t>
            </a:r>
          </a:p>
        </p:txBody>
      </p:sp>
      <p:sp>
        <p:nvSpPr>
          <p:cNvPr id="7" name="heading"/>
          <p:cNvSpPr>
            <a:spLocks noGrp="1"/>
          </p:cNvSpPr>
          <p:nvPr>
            <p:ph type="body" sz="quarter" idx="11" hasCustomPrompt="1"/>
          </p:nvPr>
        </p:nvSpPr>
        <p:spPr>
          <a:xfrm>
            <a:off x="921635" y="4071443"/>
            <a:ext cx="7300731" cy="729207"/>
          </a:xfrm>
          <a:prstGeom prst="rect">
            <a:avLst/>
          </a:prstGeom>
        </p:spPr>
        <p:txBody>
          <a:bodyPr wrap="square" tIns="0" bIns="0" anchor="t" anchorCtr="0">
            <a:normAutofit/>
          </a:bodyPr>
          <a:lstStyle>
            <a:lvl1pPr marL="0" marR="0" indent="0" algn="ctr" defTabSz="685783" rtl="0" eaLnBrk="1" fontAlgn="auto" latinLnBrk="0" hangingPunct="1">
              <a:lnSpc>
                <a:spcPct val="100000"/>
              </a:lnSpc>
              <a:spcBef>
                <a:spcPts val="900"/>
              </a:spcBef>
              <a:spcAft>
                <a:spcPts val="900"/>
              </a:spcAft>
              <a:buClrTx/>
              <a:buSzTx/>
              <a:buFont typeface="Arial" pitchFamily="34" charset="0"/>
              <a:buNone/>
              <a:tabLst/>
              <a:defRPr sz="2500" b="0" baseline="0">
                <a:solidFill>
                  <a:schemeClr val="bg1"/>
                </a:solidFill>
                <a:effectLst/>
                <a:latin typeface="Arial" charset="0"/>
                <a:ea typeface="Arial" charset="0"/>
                <a:cs typeface="Arial" charset="0"/>
              </a:defRPr>
            </a:lvl1pPr>
          </a:lstStyle>
          <a:p>
            <a:pPr marL="0" marR="0" lvl="0" indent="0" algn="ctr" defTabSz="685783" rtl="0" eaLnBrk="1" fontAlgn="auto" latinLnBrk="0" hangingPunct="1">
              <a:lnSpc>
                <a:spcPct val="100000"/>
              </a:lnSpc>
              <a:spcBef>
                <a:spcPts val="900"/>
              </a:spcBef>
              <a:spcAft>
                <a:spcPts val="900"/>
              </a:spcAft>
              <a:buClrTx/>
              <a:buSzTx/>
              <a:buFont typeface="Arial" pitchFamily="34" charset="0"/>
              <a:buNone/>
              <a:tabLst/>
              <a:defRPr/>
            </a:pPr>
            <a:r>
              <a:rPr lang="en-US" dirty="0"/>
              <a:t>Click to Edit Master Heading</a:t>
            </a:r>
          </a:p>
        </p:txBody>
      </p:sp>
      <p:sp>
        <p:nvSpPr>
          <p:cNvPr id="5" name="slide title"/>
          <p:cNvSpPr>
            <a:spLocks noGrp="1"/>
          </p:cNvSpPr>
          <p:nvPr>
            <p:ph type="title" hasCustomPrompt="1"/>
          </p:nvPr>
        </p:nvSpPr>
        <p:spPr>
          <a:xfrm>
            <a:off x="0" y="-514350"/>
            <a:ext cx="9144000" cy="342900"/>
          </a:xfrm>
          <a:prstGeom prst="rect">
            <a:avLst/>
          </a:prstGeom>
        </p:spPr>
        <p:txBody>
          <a:bodyPr>
            <a:noAutofit/>
          </a:bodyPr>
          <a:lstStyle>
            <a:lvl1pPr algn="l">
              <a:defRPr b="0" baseline="0">
                <a:solidFill>
                  <a:schemeClr val="tx1"/>
                </a:solidFill>
                <a:effectLst/>
              </a:defRPr>
            </a:lvl1pPr>
          </a:lstStyle>
          <a:p>
            <a:r>
              <a:rPr lang="en-US" dirty="0"/>
              <a:t>Click to Edit Slide Title</a:t>
            </a:r>
          </a:p>
        </p:txBody>
      </p:sp>
    </p:spTree>
    <p:custDataLst>
      <p:tags r:id="rId1"/>
    </p:custDataLst>
    <p:extLst>
      <p:ext uri="{BB962C8B-B14F-4D97-AF65-F5344CB8AC3E}">
        <p14:creationId xmlns:p14="http://schemas.microsoft.com/office/powerpoint/2010/main" val="2102618297"/>
      </p:ext>
    </p:extLst>
  </p:cSld>
  <p:clrMapOvr>
    <a:masterClrMapping/>
  </p:clrMapOvr>
  <p:extLst mod="1">
    <p:ext uri="{DCECCB84-F9BA-43D5-87BE-67443E8EF086}">
      <p15:sldGuideLst xmlns:p15="http://schemas.microsoft.com/office/powerpoint/2012/main">
        <p15:guide id="1" orient="horz" pos="1917" userDrawn="1">
          <p15:clr>
            <a:srgbClr val="FBAE40"/>
          </p15:clr>
        </p15:guide>
        <p15:guide id="2" pos="216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Left Content Subheading">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content"/>
          <p:cNvSpPr>
            <a:spLocks noGrp="1"/>
          </p:cNvSpPr>
          <p:nvPr>
            <p:ph idx="1"/>
          </p:nvPr>
        </p:nvSpPr>
        <p:spPr>
          <a:xfrm>
            <a:off x="287325" y="1777153"/>
            <a:ext cx="4724928" cy="3088986"/>
          </a:xfrm>
          <a:prstGeom prst="rect">
            <a:avLst/>
          </a:prstGeom>
        </p:spPr>
        <p:txBody>
          <a:bodyPr/>
          <a:lstStyle>
            <a:lvl1pPr>
              <a:spcBef>
                <a:spcPts val="900"/>
              </a:spcBef>
              <a:spcAft>
                <a:spcPts val="900"/>
              </a:spcAft>
              <a:defRPr sz="1200">
                <a:solidFill>
                  <a:schemeClr val="tx1"/>
                </a:solidFill>
                <a:latin typeface="+mn-lt"/>
                <a:cs typeface="Calibri" panose="020F0502020204030204" pitchFamily="34" charset="0"/>
              </a:defRPr>
            </a:lvl1pPr>
            <a:lvl2pPr>
              <a:defRPr sz="1100">
                <a:solidFill>
                  <a:schemeClr val="tx1"/>
                </a:solidFill>
                <a:latin typeface="+mn-lt"/>
                <a:cs typeface="Calibri" panose="020F0502020204030204" pitchFamily="34" charset="0"/>
              </a:defRPr>
            </a:lvl2pPr>
          </a:lstStyle>
          <a:p>
            <a:pPr lvl="0"/>
            <a:r>
              <a:rPr lang="en-US"/>
              <a:t>Click to edit Master text styles</a:t>
            </a:r>
          </a:p>
          <a:p>
            <a:pPr lvl="1"/>
            <a:r>
              <a:rPr lang="en-US"/>
              <a:t>Second level</a:t>
            </a:r>
          </a:p>
        </p:txBody>
      </p:sp>
      <p:sp>
        <p:nvSpPr>
          <p:cNvPr id="6" name="slide title"/>
          <p:cNvSpPr>
            <a:spLocks noGrp="1"/>
          </p:cNvSpPr>
          <p:nvPr>
            <p:ph type="title" hasCustomPrompt="1"/>
          </p:nvPr>
        </p:nvSpPr>
        <p:spPr>
          <a:xfrm>
            <a:off x="0" y="-514350"/>
            <a:ext cx="9144000" cy="342900"/>
          </a:xfrm>
          <a:prstGeom prst="rect">
            <a:avLst/>
          </a:prstGeom>
        </p:spPr>
        <p:txBody>
          <a:bodyPr>
            <a:noAutofit/>
          </a:bodyPr>
          <a:lstStyle>
            <a:lvl1pPr algn="l">
              <a:defRPr b="0" baseline="0">
                <a:solidFill>
                  <a:schemeClr val="tx1"/>
                </a:solidFill>
                <a:effectLst/>
              </a:defRPr>
            </a:lvl1pPr>
          </a:lstStyle>
          <a:p>
            <a:r>
              <a:rPr lang="en-US" dirty="0"/>
              <a:t>Click to Edit Slide Title</a:t>
            </a:r>
          </a:p>
        </p:txBody>
      </p:sp>
      <p:sp>
        <p:nvSpPr>
          <p:cNvPr id="5" name="Picture Placeholder 4"/>
          <p:cNvSpPr>
            <a:spLocks noGrp="1"/>
          </p:cNvSpPr>
          <p:nvPr>
            <p:ph type="pic" sz="quarter" idx="11"/>
          </p:nvPr>
        </p:nvSpPr>
        <p:spPr>
          <a:xfrm>
            <a:off x="5545124" y="1773885"/>
            <a:ext cx="3242603" cy="3066277"/>
          </a:xfrm>
          <a:prstGeom prst="rect">
            <a:avLst/>
          </a:prstGeom>
          <a:noFill/>
          <a:ln w="88900" cap="flat" cmpd="sng">
            <a:noFill/>
            <a:miter lim="800000"/>
          </a:ln>
          <a:effectLst>
            <a:outerShdw blurRad="114300" sx="103000" sy="103000" algn="ctr" rotWithShape="0">
              <a:prstClr val="black">
                <a:alpha val="13000"/>
              </a:prstClr>
            </a:outerShdw>
          </a:effectLst>
        </p:spPr>
        <p:txBody>
          <a:bodyPr vert="horz" lIns="91440" tIns="45720" rIns="91440" bIns="45720" rtlCol="0">
            <a:noAutofit/>
          </a:bodyPr>
          <a:lstStyle>
            <a:lvl1pPr>
              <a:defRPr lang="en-US" sz="1100">
                <a:latin typeface="+mn-lt"/>
                <a:cs typeface="Calibri" panose="020F0502020204030204" pitchFamily="34" charset="0"/>
              </a:defRPr>
            </a:lvl1pPr>
          </a:lstStyle>
          <a:p>
            <a:pPr lvl="0"/>
            <a:r>
              <a:rPr lang="en-US"/>
              <a:t>Drag picture to placeholder or click icon to add</a:t>
            </a:r>
            <a:endParaRPr lang="en-US" dirty="0"/>
          </a:p>
        </p:txBody>
      </p:sp>
      <p:sp>
        <p:nvSpPr>
          <p:cNvPr id="9" name="Content Placeholder 3"/>
          <p:cNvSpPr>
            <a:spLocks noGrp="1"/>
          </p:cNvSpPr>
          <p:nvPr>
            <p:ph sz="quarter" idx="12" hasCustomPrompt="1"/>
          </p:nvPr>
        </p:nvSpPr>
        <p:spPr>
          <a:xfrm>
            <a:off x="287326" y="1291838"/>
            <a:ext cx="8500401" cy="285750"/>
          </a:xfrm>
          <a:prstGeom prst="rect">
            <a:avLst/>
          </a:prstGeom>
        </p:spPr>
        <p:txBody>
          <a:bodyPr vert="horz" lIns="91440" tIns="45720" rIns="91440" bIns="45720" rtlCol="0">
            <a:noAutofit/>
          </a:bodyPr>
          <a:lstStyle>
            <a:lvl1pPr>
              <a:defRPr lang="en-US" sz="1700" b="0" baseline="0" dirty="0" smtClean="0">
                <a:solidFill>
                  <a:srgbClr val="080404"/>
                </a:solidFill>
                <a:latin typeface="+mj-lt"/>
                <a:ea typeface="Calibri" panose="020F0502020204030204" pitchFamily="34" charset="0"/>
                <a:cs typeface="Calibri" panose="020F0502020204030204" pitchFamily="34" charset="0"/>
              </a:defRPr>
            </a:lvl1pPr>
          </a:lstStyle>
          <a:p>
            <a:pPr lvl="0"/>
            <a:r>
              <a:rPr lang="en-US" dirty="0"/>
              <a:t>Click to edit master slide subheading</a:t>
            </a:r>
          </a:p>
        </p:txBody>
      </p:sp>
      <p:sp>
        <p:nvSpPr>
          <p:cNvPr id="8" name="heading"/>
          <p:cNvSpPr>
            <a:spLocks noGrp="1"/>
          </p:cNvSpPr>
          <p:nvPr>
            <p:ph type="body" sz="quarter" idx="14" hasCustomPrompt="1"/>
          </p:nvPr>
        </p:nvSpPr>
        <p:spPr>
          <a:xfrm>
            <a:off x="121334" y="197828"/>
            <a:ext cx="8915400" cy="580804"/>
          </a:xfrm>
          <a:prstGeom prst="rect">
            <a:avLst/>
          </a:prstGeom>
        </p:spPr>
        <p:txBody>
          <a:bodyPr anchor="ctr"/>
          <a:lstStyle>
            <a:lvl1pPr algn="l">
              <a:spcBef>
                <a:spcPts val="0"/>
              </a:spcBef>
              <a:spcAft>
                <a:spcPts val="0"/>
              </a:spcAft>
              <a:defRPr sz="2300" b="0">
                <a:solidFill>
                  <a:schemeClr val="bg1"/>
                </a:solidFill>
                <a:effectLst/>
                <a:latin typeface="+mj-lt"/>
                <a:cs typeface="Calibri" panose="020F0502020204030204" pitchFamily="34" charset="0"/>
              </a:defRPr>
            </a:lvl1pPr>
          </a:lstStyle>
          <a:p>
            <a:pPr lvl="0"/>
            <a:r>
              <a:rPr lang="en-US" dirty="0"/>
              <a:t>Click to edit Master Slide Heading</a:t>
            </a:r>
          </a:p>
        </p:txBody>
      </p:sp>
    </p:spTree>
    <p:custDataLst>
      <p:tags r:id="rId1"/>
    </p:custDataLst>
    <p:extLst>
      <p:ext uri="{BB962C8B-B14F-4D97-AF65-F5344CB8AC3E}">
        <p14:creationId xmlns:p14="http://schemas.microsoft.com/office/powerpoint/2010/main" val="20512587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Right Conten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7" name="slide title"/>
          <p:cNvSpPr>
            <a:spLocks noGrp="1"/>
          </p:cNvSpPr>
          <p:nvPr>
            <p:ph type="title" hasCustomPrompt="1"/>
          </p:nvPr>
        </p:nvSpPr>
        <p:spPr>
          <a:xfrm>
            <a:off x="0" y="-514350"/>
            <a:ext cx="9144000" cy="342900"/>
          </a:xfrm>
          <a:prstGeom prst="rect">
            <a:avLst/>
          </a:prstGeom>
        </p:spPr>
        <p:txBody>
          <a:bodyPr>
            <a:noAutofit/>
          </a:bodyPr>
          <a:lstStyle>
            <a:lvl1pPr algn="l">
              <a:defRPr b="0" baseline="0">
                <a:solidFill>
                  <a:schemeClr val="tx1"/>
                </a:solidFill>
                <a:effectLst/>
              </a:defRPr>
            </a:lvl1pPr>
          </a:lstStyle>
          <a:p>
            <a:r>
              <a:rPr lang="en-US" dirty="0"/>
              <a:t>Click to Edit Slide Title</a:t>
            </a:r>
          </a:p>
        </p:txBody>
      </p:sp>
      <p:sp>
        <p:nvSpPr>
          <p:cNvPr id="6" name="content"/>
          <p:cNvSpPr>
            <a:spLocks noGrp="1"/>
          </p:cNvSpPr>
          <p:nvPr>
            <p:ph idx="1"/>
          </p:nvPr>
        </p:nvSpPr>
        <p:spPr>
          <a:xfrm>
            <a:off x="4123093" y="1334152"/>
            <a:ext cx="4675217" cy="3448096"/>
          </a:xfrm>
          <a:prstGeom prst="rect">
            <a:avLst/>
          </a:prstGeom>
        </p:spPr>
        <p:txBody>
          <a:bodyPr/>
          <a:lstStyle>
            <a:lvl1pPr>
              <a:spcBef>
                <a:spcPts val="900"/>
              </a:spcBef>
              <a:spcAft>
                <a:spcPts val="900"/>
              </a:spcAft>
              <a:defRPr sz="1200">
                <a:solidFill>
                  <a:schemeClr val="tx1"/>
                </a:solidFill>
                <a:latin typeface="+mn-lt"/>
                <a:cs typeface="Calibri" panose="020F0502020204030204" pitchFamily="34" charset="0"/>
              </a:defRPr>
            </a:lvl1pPr>
            <a:lvl2pPr>
              <a:defRPr sz="1100">
                <a:solidFill>
                  <a:schemeClr val="tx1"/>
                </a:solidFill>
                <a:latin typeface="+mn-lt"/>
                <a:cs typeface="Calibri" panose="020F0502020204030204" pitchFamily="34" charset="0"/>
              </a:defRPr>
            </a:lvl2pPr>
          </a:lstStyle>
          <a:p>
            <a:pPr lvl="0"/>
            <a:r>
              <a:rPr lang="en-US"/>
              <a:t>Click to edit Master text styles</a:t>
            </a:r>
          </a:p>
          <a:p>
            <a:pPr lvl="1"/>
            <a:r>
              <a:rPr lang="en-US"/>
              <a:t>Second level</a:t>
            </a:r>
          </a:p>
        </p:txBody>
      </p:sp>
      <p:sp>
        <p:nvSpPr>
          <p:cNvPr id="10" name="Picture Placeholder 4"/>
          <p:cNvSpPr>
            <a:spLocks noGrp="1"/>
          </p:cNvSpPr>
          <p:nvPr>
            <p:ph type="pic" sz="quarter" idx="11"/>
          </p:nvPr>
        </p:nvSpPr>
        <p:spPr>
          <a:xfrm>
            <a:off x="328273" y="1334153"/>
            <a:ext cx="3438384" cy="3448095"/>
          </a:xfrm>
          <a:prstGeom prst="rect">
            <a:avLst/>
          </a:prstGeom>
          <a:noFill/>
          <a:ln w="88900" cap="flat" cmpd="sng">
            <a:noFill/>
            <a:miter lim="800000"/>
          </a:ln>
          <a:effectLst>
            <a:outerShdw blurRad="114300" sx="103000" sy="103000" algn="ctr" rotWithShape="0">
              <a:prstClr val="black">
                <a:alpha val="13000"/>
              </a:prstClr>
            </a:outerShdw>
          </a:effectLst>
        </p:spPr>
        <p:txBody>
          <a:bodyPr vert="horz" lIns="91440" tIns="45720" rIns="91440" bIns="45720" rtlCol="0">
            <a:noAutofit/>
          </a:bodyPr>
          <a:lstStyle>
            <a:lvl1pPr>
              <a:defRPr lang="en-US" sz="1100">
                <a:latin typeface="+mn-lt"/>
                <a:cs typeface="Calibri" panose="020F0502020204030204" pitchFamily="34" charset="0"/>
              </a:defRPr>
            </a:lvl1pPr>
          </a:lstStyle>
          <a:p>
            <a:pPr lvl="0"/>
            <a:r>
              <a:rPr lang="en-US"/>
              <a:t>Drag picture to placeholder or click icon to add</a:t>
            </a:r>
            <a:endParaRPr lang="en-US" dirty="0"/>
          </a:p>
        </p:txBody>
      </p:sp>
      <p:sp>
        <p:nvSpPr>
          <p:cNvPr id="9" name="heading"/>
          <p:cNvSpPr>
            <a:spLocks noGrp="1"/>
          </p:cNvSpPr>
          <p:nvPr>
            <p:ph type="body" sz="quarter" idx="14" hasCustomPrompt="1"/>
          </p:nvPr>
        </p:nvSpPr>
        <p:spPr>
          <a:xfrm>
            <a:off x="121334" y="197828"/>
            <a:ext cx="8915400" cy="580804"/>
          </a:xfrm>
          <a:prstGeom prst="rect">
            <a:avLst/>
          </a:prstGeom>
        </p:spPr>
        <p:txBody>
          <a:bodyPr anchor="ctr"/>
          <a:lstStyle>
            <a:lvl1pPr algn="l">
              <a:spcBef>
                <a:spcPts val="0"/>
              </a:spcBef>
              <a:spcAft>
                <a:spcPts val="0"/>
              </a:spcAft>
              <a:defRPr sz="2300" b="0">
                <a:solidFill>
                  <a:schemeClr val="bg1"/>
                </a:solidFill>
                <a:effectLst/>
                <a:latin typeface="+mj-lt"/>
                <a:cs typeface="Calibri" panose="020F0502020204030204" pitchFamily="34" charset="0"/>
              </a:defRPr>
            </a:lvl1pPr>
          </a:lstStyle>
          <a:p>
            <a:pPr lvl="0"/>
            <a:r>
              <a:rPr lang="en-US" dirty="0"/>
              <a:t>Click to edit Master Slide Heading</a:t>
            </a:r>
          </a:p>
        </p:txBody>
      </p:sp>
    </p:spTree>
    <p:custDataLst>
      <p:tags r:id="rId1"/>
    </p:custDataLst>
    <p:extLst>
      <p:ext uri="{BB962C8B-B14F-4D97-AF65-F5344CB8AC3E}">
        <p14:creationId xmlns:p14="http://schemas.microsoft.com/office/powerpoint/2010/main" val="314953902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Right Content Subheading">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7" name="slide title"/>
          <p:cNvSpPr>
            <a:spLocks noGrp="1"/>
          </p:cNvSpPr>
          <p:nvPr>
            <p:ph type="title" hasCustomPrompt="1"/>
          </p:nvPr>
        </p:nvSpPr>
        <p:spPr>
          <a:xfrm>
            <a:off x="0" y="-514350"/>
            <a:ext cx="9144000" cy="342900"/>
          </a:xfrm>
          <a:prstGeom prst="rect">
            <a:avLst/>
          </a:prstGeom>
        </p:spPr>
        <p:txBody>
          <a:bodyPr>
            <a:noAutofit/>
          </a:bodyPr>
          <a:lstStyle>
            <a:lvl1pPr algn="l">
              <a:defRPr b="0" baseline="0">
                <a:solidFill>
                  <a:schemeClr val="tx1"/>
                </a:solidFill>
                <a:effectLst/>
              </a:defRPr>
            </a:lvl1pPr>
          </a:lstStyle>
          <a:p>
            <a:r>
              <a:rPr lang="en-US" dirty="0"/>
              <a:t>Click to Edit Slide Title</a:t>
            </a:r>
          </a:p>
        </p:txBody>
      </p:sp>
      <p:sp>
        <p:nvSpPr>
          <p:cNvPr id="6" name="content"/>
          <p:cNvSpPr>
            <a:spLocks noGrp="1"/>
          </p:cNvSpPr>
          <p:nvPr>
            <p:ph idx="1"/>
          </p:nvPr>
        </p:nvSpPr>
        <p:spPr>
          <a:xfrm>
            <a:off x="3976578" y="1758463"/>
            <a:ext cx="4773528" cy="3099287"/>
          </a:xfrm>
          <a:prstGeom prst="rect">
            <a:avLst/>
          </a:prstGeom>
        </p:spPr>
        <p:txBody>
          <a:bodyPr/>
          <a:lstStyle>
            <a:lvl1pPr>
              <a:spcBef>
                <a:spcPts val="900"/>
              </a:spcBef>
              <a:spcAft>
                <a:spcPts val="900"/>
              </a:spcAft>
              <a:defRPr sz="1200">
                <a:solidFill>
                  <a:schemeClr val="tx1"/>
                </a:solidFill>
                <a:latin typeface="+mn-lt"/>
                <a:cs typeface="Calibri" panose="020F0502020204030204" pitchFamily="34" charset="0"/>
              </a:defRPr>
            </a:lvl1pPr>
            <a:lvl2pPr>
              <a:defRPr sz="1100">
                <a:solidFill>
                  <a:schemeClr val="tx1"/>
                </a:solidFill>
                <a:latin typeface="+mn-lt"/>
                <a:cs typeface="Calibri" panose="020F0502020204030204" pitchFamily="34" charset="0"/>
              </a:defRPr>
            </a:lvl2pPr>
          </a:lstStyle>
          <a:p>
            <a:pPr lvl="0"/>
            <a:r>
              <a:rPr lang="en-US"/>
              <a:t>Click to edit Master text styles</a:t>
            </a:r>
          </a:p>
          <a:p>
            <a:pPr lvl="1"/>
            <a:r>
              <a:rPr lang="en-US"/>
              <a:t>Second level</a:t>
            </a:r>
          </a:p>
        </p:txBody>
      </p:sp>
      <p:sp>
        <p:nvSpPr>
          <p:cNvPr id="10" name="Picture Placeholder 4"/>
          <p:cNvSpPr>
            <a:spLocks noGrp="1"/>
          </p:cNvSpPr>
          <p:nvPr>
            <p:ph type="pic" sz="quarter" idx="11" hasCustomPrompt="1"/>
          </p:nvPr>
        </p:nvSpPr>
        <p:spPr>
          <a:xfrm>
            <a:off x="295565" y="1758463"/>
            <a:ext cx="3341530" cy="3064653"/>
          </a:xfrm>
          <a:prstGeom prst="rect">
            <a:avLst/>
          </a:prstGeom>
          <a:noFill/>
          <a:ln w="88900" cap="flat" cmpd="sng">
            <a:noFill/>
            <a:miter lim="800000"/>
          </a:ln>
          <a:effectLst>
            <a:outerShdw blurRad="114300" sx="103000" sy="103000" algn="ctr" rotWithShape="0">
              <a:prstClr val="black">
                <a:alpha val="13000"/>
              </a:prstClr>
            </a:outerShdw>
          </a:effectLst>
        </p:spPr>
        <p:txBody>
          <a:bodyPr vert="horz" lIns="91440" tIns="45720" rIns="91440" bIns="45720" rtlCol="0">
            <a:noAutofit/>
          </a:bodyPr>
          <a:lstStyle>
            <a:lvl1pPr>
              <a:defRPr lang="en-US" sz="1100">
                <a:latin typeface="+mn-lt"/>
                <a:cs typeface="Calibri" panose="020F0502020204030204" pitchFamily="34" charset="0"/>
              </a:defRPr>
            </a:lvl1pPr>
          </a:lstStyle>
          <a:p>
            <a:pPr lvl="0"/>
            <a:r>
              <a:rPr lang="en-US" dirty="0"/>
              <a:t>Drag picture to placeholder or click icon to add   </a:t>
            </a:r>
          </a:p>
        </p:txBody>
      </p:sp>
      <p:sp>
        <p:nvSpPr>
          <p:cNvPr id="13" name="Content Placeholder 3"/>
          <p:cNvSpPr>
            <a:spLocks noGrp="1"/>
          </p:cNvSpPr>
          <p:nvPr>
            <p:ph sz="quarter" idx="13" hasCustomPrompt="1"/>
          </p:nvPr>
        </p:nvSpPr>
        <p:spPr>
          <a:xfrm>
            <a:off x="295564" y="1317763"/>
            <a:ext cx="8320898" cy="285750"/>
          </a:xfrm>
          <a:prstGeom prst="rect">
            <a:avLst/>
          </a:prstGeom>
        </p:spPr>
        <p:txBody>
          <a:bodyPr vert="horz" lIns="91440" tIns="45720" rIns="91440" bIns="45720" rtlCol="0">
            <a:noAutofit/>
          </a:bodyPr>
          <a:lstStyle>
            <a:lvl1pPr algn="l">
              <a:defRPr lang="en-US" sz="1800" b="0" baseline="0" dirty="0" smtClean="0">
                <a:solidFill>
                  <a:srgbClr val="080404"/>
                </a:solidFill>
                <a:latin typeface="+mj-lt"/>
                <a:ea typeface="Calibri" panose="020F0502020204030204" pitchFamily="34" charset="0"/>
                <a:cs typeface="Calibri" panose="020F0502020204030204" pitchFamily="34" charset="0"/>
              </a:defRPr>
            </a:lvl1pPr>
          </a:lstStyle>
          <a:p>
            <a:pPr lvl="0"/>
            <a:r>
              <a:rPr lang="en-US" dirty="0"/>
              <a:t>Click to edit master slide subheading</a:t>
            </a:r>
          </a:p>
        </p:txBody>
      </p:sp>
    </p:spTree>
    <p:custDataLst>
      <p:tags r:id="rId1"/>
    </p:custDataLst>
    <p:extLst>
      <p:ext uri="{BB962C8B-B14F-4D97-AF65-F5344CB8AC3E}">
        <p14:creationId xmlns:p14="http://schemas.microsoft.com/office/powerpoint/2010/main" val="290547949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Main Image-video Heading">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Content"/>
          <p:cNvSpPr>
            <a:spLocks noGrp="1"/>
          </p:cNvSpPr>
          <p:nvPr>
            <p:ph idx="1"/>
          </p:nvPr>
        </p:nvSpPr>
        <p:spPr>
          <a:xfrm>
            <a:off x="379829" y="4211516"/>
            <a:ext cx="8236855" cy="646235"/>
          </a:xfrm>
          <a:prstGeom prst="rect">
            <a:avLst/>
          </a:prstGeom>
        </p:spPr>
        <p:txBody>
          <a:bodyPr anchor="ctr"/>
          <a:lstStyle>
            <a:lvl1pPr>
              <a:defRPr sz="1050">
                <a:latin typeface="Arial" panose="020B0604020202020204" pitchFamily="34" charset="0"/>
                <a:cs typeface="Arial" panose="020B0604020202020204" pitchFamily="34" charset="0"/>
              </a:defRPr>
            </a:lvl1pPr>
          </a:lstStyle>
          <a:p>
            <a:pPr lvl="0"/>
            <a:r>
              <a:rPr lang="en-US"/>
              <a:t>Click to edit Master text styles</a:t>
            </a:r>
          </a:p>
        </p:txBody>
      </p:sp>
      <p:sp>
        <p:nvSpPr>
          <p:cNvPr id="3" name="Content Placeholder 2"/>
          <p:cNvSpPr>
            <a:spLocks noGrp="1"/>
          </p:cNvSpPr>
          <p:nvPr>
            <p:ph sz="quarter" idx="10" hasCustomPrompt="1"/>
          </p:nvPr>
        </p:nvSpPr>
        <p:spPr>
          <a:xfrm>
            <a:off x="379828" y="1434905"/>
            <a:ext cx="8236856" cy="2638332"/>
          </a:xfrm>
          <a:prstGeom prst="rect">
            <a:avLst/>
          </a:prstGeom>
          <a:noFill/>
          <a:ln w="88900" cap="flat" cmpd="sng">
            <a:noFill/>
            <a:miter lim="800000"/>
          </a:ln>
          <a:effectLst>
            <a:outerShdw blurRad="114300" sx="103000" sy="103000" algn="ctr" rotWithShape="0">
              <a:prstClr val="black">
                <a:alpha val="13000"/>
              </a:prstClr>
            </a:outerShdw>
          </a:effectLst>
        </p:spPr>
        <p:txBody>
          <a:bodyPr vert="horz" lIns="91440" tIns="45720" rIns="91440" bIns="45720" rtlCol="0">
            <a:noAutofit/>
          </a:bodyPr>
          <a:lstStyle>
            <a:lvl1pPr>
              <a:defRPr lang="en-US" sz="1100" dirty="0">
                <a:latin typeface="+mn-lt"/>
                <a:cs typeface="Calibri" panose="020F0502020204030204" pitchFamily="34" charset="0"/>
              </a:defRPr>
            </a:lvl1pPr>
          </a:lstStyle>
          <a:p>
            <a:pPr lvl="0"/>
            <a:r>
              <a:rPr lang="en-US" dirty="0"/>
              <a:t>Video/picture</a:t>
            </a:r>
          </a:p>
        </p:txBody>
      </p:sp>
      <p:sp>
        <p:nvSpPr>
          <p:cNvPr id="6" name="slide title"/>
          <p:cNvSpPr>
            <a:spLocks noGrp="1"/>
          </p:cNvSpPr>
          <p:nvPr>
            <p:ph type="title" hasCustomPrompt="1"/>
          </p:nvPr>
        </p:nvSpPr>
        <p:spPr>
          <a:xfrm>
            <a:off x="0" y="-514350"/>
            <a:ext cx="9144000" cy="342900"/>
          </a:xfrm>
          <a:prstGeom prst="rect">
            <a:avLst/>
          </a:prstGeom>
        </p:spPr>
        <p:txBody>
          <a:bodyPr>
            <a:noAutofit/>
          </a:bodyPr>
          <a:lstStyle>
            <a:lvl1pPr algn="l">
              <a:defRPr b="0" baseline="0">
                <a:solidFill>
                  <a:schemeClr val="tx1"/>
                </a:solidFill>
                <a:effectLst/>
              </a:defRPr>
            </a:lvl1pPr>
          </a:lstStyle>
          <a:p>
            <a:r>
              <a:rPr lang="en-US" dirty="0"/>
              <a:t>Click to Edit Slide Title</a:t>
            </a:r>
          </a:p>
        </p:txBody>
      </p:sp>
      <p:sp>
        <p:nvSpPr>
          <p:cNvPr id="7" name="heading"/>
          <p:cNvSpPr>
            <a:spLocks noGrp="1"/>
          </p:cNvSpPr>
          <p:nvPr>
            <p:ph type="body" sz="quarter" idx="14" hasCustomPrompt="1"/>
          </p:nvPr>
        </p:nvSpPr>
        <p:spPr>
          <a:xfrm>
            <a:off x="121334" y="197828"/>
            <a:ext cx="8915400" cy="580804"/>
          </a:xfrm>
          <a:prstGeom prst="rect">
            <a:avLst/>
          </a:prstGeom>
        </p:spPr>
        <p:txBody>
          <a:bodyPr anchor="ctr"/>
          <a:lstStyle>
            <a:lvl1pPr algn="l">
              <a:spcBef>
                <a:spcPts val="0"/>
              </a:spcBef>
              <a:spcAft>
                <a:spcPts val="0"/>
              </a:spcAft>
              <a:defRPr sz="2300" b="0">
                <a:solidFill>
                  <a:schemeClr val="bg1"/>
                </a:solidFill>
                <a:effectLst/>
                <a:latin typeface="+mj-lt"/>
                <a:cs typeface="Calibri" panose="020F0502020204030204" pitchFamily="34" charset="0"/>
              </a:defRPr>
            </a:lvl1pPr>
          </a:lstStyle>
          <a:p>
            <a:pPr lvl="0"/>
            <a:r>
              <a:rPr lang="en-US" dirty="0"/>
              <a:t>Click to edit Master Slide Heading</a:t>
            </a:r>
          </a:p>
        </p:txBody>
      </p:sp>
    </p:spTree>
    <p:custDataLst>
      <p:tags r:id="rId1"/>
    </p:custDataLst>
    <p:extLst>
      <p:ext uri="{BB962C8B-B14F-4D97-AF65-F5344CB8AC3E}">
        <p14:creationId xmlns:p14="http://schemas.microsoft.com/office/powerpoint/2010/main" val="302323738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Main Image-video Subheading">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Content"/>
          <p:cNvSpPr>
            <a:spLocks noGrp="1"/>
          </p:cNvSpPr>
          <p:nvPr>
            <p:ph idx="1"/>
          </p:nvPr>
        </p:nvSpPr>
        <p:spPr>
          <a:xfrm>
            <a:off x="304800" y="4211516"/>
            <a:ext cx="8382000" cy="646235"/>
          </a:xfrm>
          <a:prstGeom prst="rect">
            <a:avLst/>
          </a:prstGeom>
        </p:spPr>
        <p:txBody>
          <a:bodyPr anchor="ctr"/>
          <a:lstStyle>
            <a:lvl1pPr>
              <a:defRPr sz="1100">
                <a:latin typeface="+mn-lt"/>
                <a:cs typeface="Calibri" panose="020F0502020204030204" pitchFamily="34" charset="0"/>
              </a:defRPr>
            </a:lvl1pPr>
          </a:lstStyle>
          <a:p>
            <a:pPr lvl="0"/>
            <a:r>
              <a:rPr lang="en-US"/>
              <a:t>Click to edit Master text styles</a:t>
            </a:r>
          </a:p>
        </p:txBody>
      </p:sp>
      <p:sp>
        <p:nvSpPr>
          <p:cNvPr id="6" name="slide title"/>
          <p:cNvSpPr>
            <a:spLocks noGrp="1"/>
          </p:cNvSpPr>
          <p:nvPr>
            <p:ph type="title" hasCustomPrompt="1"/>
          </p:nvPr>
        </p:nvSpPr>
        <p:spPr>
          <a:xfrm>
            <a:off x="0" y="-514350"/>
            <a:ext cx="9144000" cy="342900"/>
          </a:xfrm>
          <a:prstGeom prst="rect">
            <a:avLst/>
          </a:prstGeom>
        </p:spPr>
        <p:txBody>
          <a:bodyPr>
            <a:noAutofit/>
          </a:bodyPr>
          <a:lstStyle>
            <a:lvl1pPr algn="l">
              <a:defRPr b="0" baseline="0">
                <a:solidFill>
                  <a:schemeClr val="tx1"/>
                </a:solidFill>
                <a:effectLst/>
              </a:defRPr>
            </a:lvl1pPr>
          </a:lstStyle>
          <a:p>
            <a:r>
              <a:rPr lang="en-US" dirty="0"/>
              <a:t>Click to Edit Slide Title</a:t>
            </a:r>
          </a:p>
        </p:txBody>
      </p:sp>
      <p:sp>
        <p:nvSpPr>
          <p:cNvPr id="7" name="Content Placeholder 3"/>
          <p:cNvSpPr>
            <a:spLocks noGrp="1"/>
          </p:cNvSpPr>
          <p:nvPr>
            <p:ph sz="quarter" idx="13" hasCustomPrompt="1"/>
          </p:nvPr>
        </p:nvSpPr>
        <p:spPr>
          <a:xfrm>
            <a:off x="304800" y="1257058"/>
            <a:ext cx="8382000" cy="285750"/>
          </a:xfrm>
          <a:prstGeom prst="rect">
            <a:avLst/>
          </a:prstGeom>
        </p:spPr>
        <p:txBody>
          <a:bodyPr vert="horz" lIns="91440" tIns="45720" rIns="91440" bIns="45720" rtlCol="0">
            <a:noAutofit/>
          </a:bodyPr>
          <a:lstStyle>
            <a:lvl1pPr>
              <a:defRPr lang="en-US" sz="1800" b="0" baseline="0" dirty="0" smtClean="0">
                <a:solidFill>
                  <a:srgbClr val="080404"/>
                </a:solidFill>
                <a:latin typeface="+mj-lt"/>
                <a:ea typeface="Calibri" panose="020F0502020204030204" pitchFamily="34" charset="0"/>
                <a:cs typeface="Calibri" panose="020F0502020204030204" pitchFamily="34" charset="0"/>
              </a:defRPr>
            </a:lvl1pPr>
          </a:lstStyle>
          <a:p>
            <a:pPr lvl="0"/>
            <a:r>
              <a:rPr lang="en-US" dirty="0"/>
              <a:t>Click to edit master slide subheading</a:t>
            </a:r>
          </a:p>
        </p:txBody>
      </p:sp>
      <p:sp>
        <p:nvSpPr>
          <p:cNvPr id="9" name="Content Placeholder 2"/>
          <p:cNvSpPr>
            <a:spLocks noGrp="1"/>
          </p:cNvSpPr>
          <p:nvPr>
            <p:ph sz="quarter" idx="10" hasCustomPrompt="1"/>
          </p:nvPr>
        </p:nvSpPr>
        <p:spPr>
          <a:xfrm>
            <a:off x="304800" y="1681089"/>
            <a:ext cx="8382000" cy="2392147"/>
          </a:xfrm>
          <a:prstGeom prst="rect">
            <a:avLst/>
          </a:prstGeom>
          <a:noFill/>
          <a:ln w="88900" cap="flat" cmpd="sng">
            <a:noFill/>
            <a:miter lim="800000"/>
          </a:ln>
          <a:effectLst>
            <a:outerShdw blurRad="114300" sx="103000" sy="103000" algn="ctr" rotWithShape="0">
              <a:prstClr val="black">
                <a:alpha val="13000"/>
              </a:prstClr>
            </a:outerShdw>
          </a:effectLst>
        </p:spPr>
        <p:txBody>
          <a:bodyPr vert="horz" lIns="91440" tIns="45720" rIns="91440" bIns="45720" rtlCol="0">
            <a:noAutofit/>
          </a:bodyPr>
          <a:lstStyle>
            <a:lvl1pPr>
              <a:defRPr lang="en-US" sz="1100" dirty="0">
                <a:latin typeface="+mn-lt"/>
                <a:cs typeface="Calibri" panose="020F0502020204030204" pitchFamily="34" charset="0"/>
              </a:defRPr>
            </a:lvl1pPr>
          </a:lstStyle>
          <a:p>
            <a:pPr lvl="0"/>
            <a:r>
              <a:rPr lang="en-US" dirty="0"/>
              <a:t>Video/picture</a:t>
            </a:r>
          </a:p>
        </p:txBody>
      </p:sp>
      <p:sp>
        <p:nvSpPr>
          <p:cNvPr id="10" name="heading"/>
          <p:cNvSpPr>
            <a:spLocks noGrp="1"/>
          </p:cNvSpPr>
          <p:nvPr>
            <p:ph type="body" sz="quarter" idx="14" hasCustomPrompt="1"/>
          </p:nvPr>
        </p:nvSpPr>
        <p:spPr>
          <a:xfrm>
            <a:off x="121334" y="197828"/>
            <a:ext cx="8915400" cy="580804"/>
          </a:xfrm>
          <a:prstGeom prst="rect">
            <a:avLst/>
          </a:prstGeom>
        </p:spPr>
        <p:txBody>
          <a:bodyPr anchor="ctr"/>
          <a:lstStyle>
            <a:lvl1pPr algn="l">
              <a:spcBef>
                <a:spcPts val="0"/>
              </a:spcBef>
              <a:spcAft>
                <a:spcPts val="0"/>
              </a:spcAft>
              <a:defRPr sz="2300" b="0">
                <a:solidFill>
                  <a:schemeClr val="bg1"/>
                </a:solidFill>
                <a:effectLst/>
                <a:latin typeface="+mj-lt"/>
                <a:cs typeface="Calibri" panose="020F0502020204030204" pitchFamily="34" charset="0"/>
              </a:defRPr>
            </a:lvl1pPr>
          </a:lstStyle>
          <a:p>
            <a:pPr lvl="0"/>
            <a:r>
              <a:rPr lang="en-US" dirty="0"/>
              <a:t>Click to edit Master Slide Heading</a:t>
            </a:r>
          </a:p>
        </p:txBody>
      </p:sp>
    </p:spTree>
    <p:custDataLst>
      <p:tags r:id="rId1"/>
    </p:custDataLst>
    <p:extLst>
      <p:ext uri="{BB962C8B-B14F-4D97-AF65-F5344CB8AC3E}">
        <p14:creationId xmlns:p14="http://schemas.microsoft.com/office/powerpoint/2010/main" val="270077073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mparison heading">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Content 1"/>
          <p:cNvSpPr>
            <a:spLocks noGrp="1"/>
          </p:cNvSpPr>
          <p:nvPr>
            <p:ph sz="half" idx="1" hasCustomPrompt="1"/>
          </p:nvPr>
        </p:nvSpPr>
        <p:spPr>
          <a:xfrm>
            <a:off x="234463" y="1305733"/>
            <a:ext cx="3841886" cy="285750"/>
          </a:xfrm>
          <a:prstGeom prst="rect">
            <a:avLst/>
          </a:prstGeom>
        </p:spPr>
        <p:txBody>
          <a:bodyPr vert="horz" lIns="91440" tIns="45720" rIns="91440" bIns="45720" rtlCol="0">
            <a:noAutofit/>
          </a:bodyPr>
          <a:lstStyle>
            <a:lvl1pPr>
              <a:defRPr lang="en-US" sz="1800" b="0" baseline="0" dirty="0" smtClean="0">
                <a:solidFill>
                  <a:srgbClr val="080404"/>
                </a:solidFill>
                <a:latin typeface="+mn-lt"/>
                <a:ea typeface="Calibri" panose="020F0502020204030204" pitchFamily="34" charset="0"/>
                <a:cs typeface="Calibri" panose="020F0502020204030204" pitchFamily="34" charset="0"/>
              </a:defRPr>
            </a:lvl1pPr>
          </a:lstStyle>
          <a:p>
            <a:pPr lvl="0"/>
            <a:r>
              <a:rPr lang="en-US" dirty="0"/>
              <a:t>Change title here</a:t>
            </a:r>
          </a:p>
          <a:p>
            <a:pPr lvl="0"/>
            <a:endParaRPr lang="en-US" dirty="0"/>
          </a:p>
        </p:txBody>
      </p:sp>
      <p:sp>
        <p:nvSpPr>
          <p:cNvPr id="6" name="Content 2"/>
          <p:cNvSpPr>
            <a:spLocks noGrp="1"/>
          </p:cNvSpPr>
          <p:nvPr>
            <p:ph sz="half" idx="12"/>
          </p:nvPr>
        </p:nvSpPr>
        <p:spPr>
          <a:xfrm>
            <a:off x="290732" y="1807696"/>
            <a:ext cx="3785616" cy="3015417"/>
          </a:xfrm>
          <a:prstGeom prst="rect">
            <a:avLst/>
          </a:prstGeom>
          <a:noFill/>
          <a:ln w="88900" cap="flat" cmpd="sng">
            <a:solidFill>
              <a:srgbClr val="FFFFFF"/>
            </a:solidFill>
            <a:miter lim="800000"/>
          </a:ln>
          <a:effectLst>
            <a:outerShdw blurRad="114300" sx="103000" sy="103000" algn="ctr" rotWithShape="0">
              <a:prstClr val="black">
                <a:alpha val="8000"/>
              </a:prstClr>
            </a:outerShdw>
            <a:softEdge rad="0"/>
          </a:effectLst>
        </p:spPr>
        <p:txBody>
          <a:bodyPr vert="horz" lIns="91440" tIns="45720" rIns="91440" bIns="45720" rtlCol="0">
            <a:noAutofit/>
          </a:bodyPr>
          <a:lstStyle>
            <a:lvl1pPr>
              <a:defRPr lang="en-US" sz="1100" dirty="0" smtClean="0">
                <a:latin typeface="+mn-lt"/>
                <a:cs typeface="Calibri" panose="020F0502020204030204" pitchFamily="34" charset="0"/>
              </a:defRPr>
            </a:lvl1pPr>
          </a:lstStyle>
          <a:p>
            <a:pPr lvl="0"/>
            <a:r>
              <a:rPr lang="en-US"/>
              <a:t>Click to edit Master text styles</a:t>
            </a:r>
          </a:p>
        </p:txBody>
      </p:sp>
      <p:sp>
        <p:nvSpPr>
          <p:cNvPr id="7" name="Content 1"/>
          <p:cNvSpPr>
            <a:spLocks noGrp="1"/>
          </p:cNvSpPr>
          <p:nvPr>
            <p:ph sz="half" idx="13" hasCustomPrompt="1"/>
          </p:nvPr>
        </p:nvSpPr>
        <p:spPr>
          <a:xfrm>
            <a:off x="4855407" y="1305733"/>
            <a:ext cx="3754022" cy="285750"/>
          </a:xfrm>
          <a:prstGeom prst="rect">
            <a:avLst/>
          </a:prstGeom>
        </p:spPr>
        <p:txBody>
          <a:bodyPr vert="horz" lIns="91440" tIns="45720" rIns="91440" bIns="45720" rtlCol="0">
            <a:noAutofit/>
          </a:bodyPr>
          <a:lstStyle>
            <a:lvl1pPr>
              <a:defRPr lang="en-US" sz="1800" b="0" baseline="0" dirty="0" smtClean="0">
                <a:solidFill>
                  <a:srgbClr val="080404"/>
                </a:solidFill>
                <a:latin typeface="+mn-lt"/>
                <a:ea typeface="Calibri" panose="020F0502020204030204" pitchFamily="34" charset="0"/>
                <a:cs typeface="Calibri" panose="020F0502020204030204" pitchFamily="34" charset="0"/>
              </a:defRPr>
            </a:lvl1pPr>
          </a:lstStyle>
          <a:p>
            <a:pPr lvl="0"/>
            <a:r>
              <a:rPr lang="en-US" dirty="0"/>
              <a:t>Change title here</a:t>
            </a:r>
          </a:p>
          <a:p>
            <a:pPr lvl="0"/>
            <a:endParaRPr lang="en-US" dirty="0"/>
          </a:p>
        </p:txBody>
      </p:sp>
      <p:sp>
        <p:nvSpPr>
          <p:cNvPr id="10" name="Content 2"/>
          <p:cNvSpPr>
            <a:spLocks noGrp="1"/>
          </p:cNvSpPr>
          <p:nvPr>
            <p:ph sz="half" idx="14"/>
          </p:nvPr>
        </p:nvSpPr>
        <p:spPr>
          <a:xfrm>
            <a:off x="4919141" y="1807697"/>
            <a:ext cx="3781584" cy="3015417"/>
          </a:xfrm>
          <a:prstGeom prst="rect">
            <a:avLst/>
          </a:prstGeom>
          <a:noFill/>
          <a:ln w="88900" cap="flat" cmpd="sng">
            <a:solidFill>
              <a:srgbClr val="FFFFFF"/>
            </a:solidFill>
            <a:miter lim="800000"/>
          </a:ln>
          <a:effectLst>
            <a:outerShdw blurRad="114300" sx="103000" sy="103000" algn="ctr" rotWithShape="0">
              <a:prstClr val="black">
                <a:alpha val="8000"/>
              </a:prstClr>
            </a:outerShdw>
          </a:effectLst>
        </p:spPr>
        <p:txBody>
          <a:bodyPr vert="horz" lIns="91440" tIns="45720" rIns="91440" bIns="45720" rtlCol="0">
            <a:noAutofit/>
          </a:bodyPr>
          <a:lstStyle>
            <a:lvl1pPr>
              <a:defRPr lang="en-US" sz="1100" dirty="0" smtClean="0">
                <a:latin typeface="+mn-lt"/>
                <a:cs typeface="Calibri" panose="020F0502020204030204" pitchFamily="34" charset="0"/>
              </a:defRPr>
            </a:lvl1pPr>
          </a:lstStyle>
          <a:p>
            <a:pPr lvl="0"/>
            <a:r>
              <a:rPr lang="en-US"/>
              <a:t>Click to edit Master text styles</a:t>
            </a:r>
          </a:p>
        </p:txBody>
      </p:sp>
      <p:sp>
        <p:nvSpPr>
          <p:cNvPr id="11" name="slide title"/>
          <p:cNvSpPr>
            <a:spLocks noGrp="1"/>
          </p:cNvSpPr>
          <p:nvPr>
            <p:ph type="title" hasCustomPrompt="1"/>
          </p:nvPr>
        </p:nvSpPr>
        <p:spPr>
          <a:xfrm>
            <a:off x="0" y="-514350"/>
            <a:ext cx="9144000" cy="342900"/>
          </a:xfrm>
          <a:prstGeom prst="rect">
            <a:avLst/>
          </a:prstGeom>
        </p:spPr>
        <p:txBody>
          <a:bodyPr>
            <a:noAutofit/>
          </a:bodyPr>
          <a:lstStyle>
            <a:lvl1pPr algn="l">
              <a:defRPr b="0" baseline="0">
                <a:solidFill>
                  <a:schemeClr val="tx1"/>
                </a:solidFill>
                <a:effectLst/>
              </a:defRPr>
            </a:lvl1pPr>
          </a:lstStyle>
          <a:p>
            <a:r>
              <a:rPr lang="en-US" dirty="0"/>
              <a:t>Click to Edit Slide Title</a:t>
            </a:r>
          </a:p>
        </p:txBody>
      </p:sp>
      <p:sp>
        <p:nvSpPr>
          <p:cNvPr id="9" name="heading"/>
          <p:cNvSpPr>
            <a:spLocks noGrp="1"/>
          </p:cNvSpPr>
          <p:nvPr>
            <p:ph type="body" sz="quarter" idx="15" hasCustomPrompt="1"/>
          </p:nvPr>
        </p:nvSpPr>
        <p:spPr>
          <a:xfrm>
            <a:off x="121334" y="197828"/>
            <a:ext cx="8915400" cy="580804"/>
          </a:xfrm>
          <a:prstGeom prst="rect">
            <a:avLst/>
          </a:prstGeom>
        </p:spPr>
        <p:txBody>
          <a:bodyPr anchor="ctr"/>
          <a:lstStyle>
            <a:lvl1pPr algn="l">
              <a:spcBef>
                <a:spcPts val="0"/>
              </a:spcBef>
              <a:spcAft>
                <a:spcPts val="0"/>
              </a:spcAft>
              <a:defRPr sz="2300" b="0">
                <a:solidFill>
                  <a:schemeClr val="bg1"/>
                </a:solidFill>
                <a:effectLst/>
                <a:latin typeface="+mj-lt"/>
                <a:cs typeface="Calibri" panose="020F0502020204030204" pitchFamily="34" charset="0"/>
              </a:defRPr>
            </a:lvl1pPr>
          </a:lstStyle>
          <a:p>
            <a:pPr lvl="0"/>
            <a:r>
              <a:rPr lang="en-US" dirty="0"/>
              <a:t>Click to edit Master Slide Heading</a:t>
            </a:r>
          </a:p>
        </p:txBody>
      </p:sp>
    </p:spTree>
    <p:custDataLst>
      <p:tags r:id="rId1"/>
    </p:custDataLst>
    <p:extLst>
      <p:ext uri="{BB962C8B-B14F-4D97-AF65-F5344CB8AC3E}">
        <p14:creationId xmlns:p14="http://schemas.microsoft.com/office/powerpoint/2010/main" val="36520330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Right Content. Left Vide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content"/>
          <p:cNvSpPr>
            <a:spLocks noGrp="1"/>
          </p:cNvSpPr>
          <p:nvPr>
            <p:ph idx="1" hasCustomPrompt="1"/>
          </p:nvPr>
        </p:nvSpPr>
        <p:spPr>
          <a:xfrm>
            <a:off x="3824025" y="1359405"/>
            <a:ext cx="4951828" cy="3422844"/>
          </a:xfrm>
          <a:prstGeom prst="rect">
            <a:avLst/>
          </a:prstGeom>
        </p:spPr>
        <p:txBody>
          <a:bodyPr/>
          <a:lstStyle>
            <a:lvl1pPr>
              <a:spcBef>
                <a:spcPts val="900"/>
              </a:spcBef>
              <a:spcAft>
                <a:spcPts val="900"/>
              </a:spcAft>
              <a:defRPr sz="1200">
                <a:solidFill>
                  <a:schemeClr val="tx1"/>
                </a:solidFill>
                <a:latin typeface="+mn-lt"/>
                <a:cs typeface="Calibri" panose="020F0502020204030204" pitchFamily="34" charset="0"/>
              </a:defRPr>
            </a:lvl1pPr>
            <a:lvl2pPr>
              <a:defRPr sz="1100">
                <a:solidFill>
                  <a:schemeClr val="tx1"/>
                </a:solidFill>
                <a:latin typeface="Calibri" panose="020F0502020204030204" pitchFamily="34" charset="0"/>
                <a:cs typeface="Calibri" panose="020F0502020204030204" pitchFamily="34" charset="0"/>
              </a:defRPr>
            </a:lvl2pPr>
          </a:lstStyle>
          <a:p>
            <a:pPr lvl="0"/>
            <a:r>
              <a:rPr lang="en-US" dirty="0"/>
              <a:t>Content Here. Video Left</a:t>
            </a:r>
          </a:p>
        </p:txBody>
      </p:sp>
    </p:spTree>
    <p:extLst>
      <p:ext uri="{BB962C8B-B14F-4D97-AF65-F5344CB8AC3E}">
        <p14:creationId xmlns:p14="http://schemas.microsoft.com/office/powerpoint/2010/main" val="274573445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Left Content, Right Vide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content"/>
          <p:cNvSpPr>
            <a:spLocks noGrp="1"/>
          </p:cNvSpPr>
          <p:nvPr>
            <p:ph idx="1" hasCustomPrompt="1"/>
          </p:nvPr>
        </p:nvSpPr>
        <p:spPr>
          <a:xfrm>
            <a:off x="351443" y="1359404"/>
            <a:ext cx="5176902" cy="3422844"/>
          </a:xfrm>
          <a:prstGeom prst="rect">
            <a:avLst/>
          </a:prstGeom>
        </p:spPr>
        <p:txBody>
          <a:bodyPr/>
          <a:lstStyle>
            <a:lvl1pPr>
              <a:spcBef>
                <a:spcPts val="900"/>
              </a:spcBef>
              <a:spcAft>
                <a:spcPts val="900"/>
              </a:spcAft>
              <a:defRPr sz="1200">
                <a:solidFill>
                  <a:schemeClr val="tx1"/>
                </a:solidFill>
                <a:latin typeface="+mn-lt"/>
                <a:cs typeface="Calibri" panose="020F0502020204030204" pitchFamily="34" charset="0"/>
              </a:defRPr>
            </a:lvl1pPr>
            <a:lvl2pPr>
              <a:defRPr sz="1100">
                <a:solidFill>
                  <a:schemeClr val="tx1"/>
                </a:solidFill>
                <a:latin typeface="Calibri" panose="020F0502020204030204" pitchFamily="34" charset="0"/>
                <a:cs typeface="Calibri" panose="020F0502020204030204" pitchFamily="34" charset="0"/>
              </a:defRPr>
            </a:lvl2pPr>
          </a:lstStyle>
          <a:p>
            <a:pPr lvl="0"/>
            <a:r>
              <a:rPr lang="en-US" dirty="0"/>
              <a:t>Content Here. Video Right.</a:t>
            </a:r>
          </a:p>
        </p:txBody>
      </p:sp>
    </p:spTree>
    <p:extLst>
      <p:ext uri="{BB962C8B-B14F-4D97-AF65-F5344CB8AC3E}">
        <p14:creationId xmlns:p14="http://schemas.microsoft.com/office/powerpoint/2010/main" val="74064058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Asset Examples 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Round Single Corner Rectangle 2"/>
          <p:cNvSpPr/>
          <p:nvPr userDrawn="1"/>
        </p:nvSpPr>
        <p:spPr>
          <a:xfrm>
            <a:off x="1043383" y="4079833"/>
            <a:ext cx="3494315" cy="587829"/>
          </a:xfrm>
          <a:prstGeom prst="round1Rect">
            <a:avLst>
              <a:gd name="adj" fmla="val 0"/>
            </a:avLst>
          </a:prstGeom>
          <a:solidFill>
            <a:schemeClr val="accent4"/>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205740" rIns="137160" rtlCol="0" anchor="ctr" anchorCtr="0"/>
          <a:lstStyle/>
          <a:p>
            <a:pPr marL="0" marR="0" lvl="0" indent="0" algn="l" defTabSz="914378"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srgbClr val="000124"/>
                </a:solidFill>
                <a:effectLst/>
                <a:uLnTx/>
                <a:uFillTx/>
                <a:latin typeface="Calibri" panose="020F0502020204030204" pitchFamily="34" charset="0"/>
                <a:ea typeface="+mn-ea"/>
                <a:cs typeface="Calibri" panose="020F0502020204030204" pitchFamily="34" charset="0"/>
              </a:rPr>
              <a:t>On screen instructions go here</a:t>
            </a:r>
          </a:p>
        </p:txBody>
      </p:sp>
      <p:sp>
        <p:nvSpPr>
          <p:cNvPr id="6" name="Rectangle 5"/>
          <p:cNvSpPr/>
          <p:nvPr userDrawn="1"/>
        </p:nvSpPr>
        <p:spPr>
          <a:xfrm>
            <a:off x="1395010" y="1967595"/>
            <a:ext cx="2910987" cy="551017"/>
          </a:xfrm>
          <a:prstGeom prst="rect">
            <a:avLst/>
          </a:prstGeom>
          <a:ln/>
        </p:spPr>
        <p:style>
          <a:lnRef idx="2">
            <a:schemeClr val="accent2"/>
          </a:lnRef>
          <a:fillRef idx="1">
            <a:schemeClr val="lt1"/>
          </a:fillRef>
          <a:effectRef idx="0">
            <a:schemeClr val="accent2"/>
          </a:effectRef>
          <a:fontRef idx="minor">
            <a:schemeClr val="dk1"/>
          </a:fontRef>
        </p:style>
        <p:txBody>
          <a:bodyPr rtlCol="0" anchor="ctr"/>
          <a:lstStyle/>
          <a:p>
            <a:pPr marL="0" marR="0" lvl="0" indent="0" algn="ctr" defTabSz="914378"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srgbClr val="000124"/>
              </a:solidFill>
              <a:effectLst/>
              <a:uLnTx/>
              <a:uFillTx/>
              <a:latin typeface="Arial" panose="020B0604020202020204" pitchFamily="34" charset="0"/>
              <a:ea typeface="+mn-ea"/>
              <a:cs typeface="Arial" panose="020B0604020202020204" pitchFamily="34" charset="0"/>
            </a:endParaRPr>
          </a:p>
        </p:txBody>
      </p:sp>
      <p:sp>
        <p:nvSpPr>
          <p:cNvPr id="7" name="Rectangle 6"/>
          <p:cNvSpPr/>
          <p:nvPr userDrawn="1"/>
        </p:nvSpPr>
        <p:spPr>
          <a:xfrm>
            <a:off x="1395008" y="3289162"/>
            <a:ext cx="2910987" cy="551682"/>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8"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8" name="Rectangle 7"/>
          <p:cNvSpPr/>
          <p:nvPr userDrawn="1"/>
        </p:nvSpPr>
        <p:spPr>
          <a:xfrm>
            <a:off x="1395009" y="2620979"/>
            <a:ext cx="2917528" cy="555359"/>
          </a:xfrm>
          <a:prstGeom prst="rect">
            <a:avLst/>
          </a:prstGeom>
          <a:noFill/>
          <a:ln w="317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8"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9" name="Rectangle 8"/>
          <p:cNvSpPr/>
          <p:nvPr userDrawn="1"/>
        </p:nvSpPr>
        <p:spPr>
          <a:xfrm>
            <a:off x="5117974" y="2047558"/>
            <a:ext cx="2331720" cy="1650476"/>
          </a:xfrm>
          <a:prstGeom prst="rect">
            <a:avLst/>
          </a:prstGeom>
          <a:solidFill>
            <a:schemeClr val="tx1"/>
          </a:solidFill>
          <a:ln w="44450">
            <a:noFill/>
            <a:miter lim="800000"/>
          </a:ln>
        </p:spPr>
        <p:style>
          <a:lnRef idx="2">
            <a:schemeClr val="accent5">
              <a:shade val="50000"/>
            </a:schemeClr>
          </a:lnRef>
          <a:fillRef idx="1">
            <a:schemeClr val="accent5"/>
          </a:fillRef>
          <a:effectRef idx="0">
            <a:schemeClr val="accent5"/>
          </a:effectRef>
          <a:fontRef idx="minor">
            <a:schemeClr val="lt1"/>
          </a:fontRef>
        </p:style>
        <p:txBody>
          <a:bodyPr rtlCol="0" anchor="t"/>
          <a:lstStyle/>
          <a:p>
            <a:pPr marL="0" marR="0" lvl="0" indent="0" algn="l" defTabSz="914378" rtl="0" eaLnBrk="1" fontAlgn="auto" latinLnBrk="0" hangingPunct="1">
              <a:lnSpc>
                <a:spcPct val="100000"/>
              </a:lnSpc>
              <a:spcBef>
                <a:spcPts val="0"/>
              </a:spcBef>
              <a:spcAft>
                <a:spcPts val="0"/>
              </a:spcAft>
              <a:buClrTx/>
              <a:buSzTx/>
              <a:buFontTx/>
              <a:buNone/>
              <a:tabLst/>
              <a:defRPr/>
            </a:pPr>
            <a:r>
              <a:rPr kumimoji="0" lang="en-US" sz="135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Use for quotes or small pieces of content that aren’t voiced</a:t>
            </a:r>
          </a:p>
        </p:txBody>
      </p:sp>
      <p:sp>
        <p:nvSpPr>
          <p:cNvPr id="10" name="Rectangle 9"/>
          <p:cNvSpPr/>
          <p:nvPr userDrawn="1"/>
        </p:nvSpPr>
        <p:spPr>
          <a:xfrm>
            <a:off x="5117975" y="1250365"/>
            <a:ext cx="2334451" cy="678482"/>
          </a:xfrm>
          <a:prstGeom prst="rect">
            <a:avLst/>
          </a:prstGeom>
          <a:solidFill>
            <a:schemeClr val="tx2"/>
          </a:solidFill>
          <a:ln>
            <a:solidFill>
              <a:schemeClr val="tx2"/>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r>
              <a:rPr kumimoji="0" lang="en-US" sz="135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This is a heading box</a:t>
            </a:r>
          </a:p>
        </p:txBody>
      </p:sp>
      <p:grpSp>
        <p:nvGrpSpPr>
          <p:cNvPr id="12" name="Group 11"/>
          <p:cNvGrpSpPr/>
          <p:nvPr userDrawn="1"/>
        </p:nvGrpSpPr>
        <p:grpSpPr>
          <a:xfrm>
            <a:off x="5117975" y="3816747"/>
            <a:ext cx="2303215" cy="933239"/>
            <a:chOff x="307826" y="2082548"/>
            <a:chExt cx="3070953" cy="1244319"/>
          </a:xfrm>
        </p:grpSpPr>
        <p:sp>
          <p:nvSpPr>
            <p:cNvPr id="14" name="Rectangle 13"/>
            <p:cNvSpPr/>
            <p:nvPr userDrawn="1"/>
          </p:nvSpPr>
          <p:spPr>
            <a:xfrm>
              <a:off x="307826" y="2082548"/>
              <a:ext cx="3070953" cy="1060703"/>
            </a:xfrm>
            <a:prstGeom prst="rect">
              <a:avLst/>
            </a:prstGeom>
            <a:solidFill>
              <a:schemeClr val="accent6">
                <a:lumMod val="75000"/>
              </a:schemeClr>
            </a:solidFill>
            <a:ln>
              <a:solidFill>
                <a:schemeClr val="accent6">
                  <a:lumMod val="75000"/>
                </a:schemeClr>
              </a:solidFill>
            </a:ln>
          </p:spPr>
          <p:style>
            <a:lnRef idx="2">
              <a:schemeClr val="accent5">
                <a:shade val="50000"/>
              </a:schemeClr>
            </a:lnRef>
            <a:fillRef idx="1">
              <a:schemeClr val="accent5"/>
            </a:fillRef>
            <a:effectRef idx="0">
              <a:schemeClr val="accent5"/>
            </a:effectRef>
            <a:fontRef idx="minor">
              <a:schemeClr val="lt1"/>
            </a:fontRef>
          </p:style>
          <p:txBody>
            <a:bodyPr lIns="685800" rtlCol="0" anchor="ctr" anchorCtr="0"/>
            <a:lstStyle/>
            <a:p>
              <a:pPr marL="0" marR="0" lvl="0" indent="0" algn="l" defTabSz="914378"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Use for quotes or small pieces of content that aren’t voiced</a:t>
              </a:r>
            </a:p>
          </p:txBody>
        </p:sp>
        <p:sp>
          <p:nvSpPr>
            <p:cNvPr id="15" name="Isosceles Triangle 14"/>
            <p:cNvSpPr/>
            <p:nvPr userDrawn="1"/>
          </p:nvSpPr>
          <p:spPr>
            <a:xfrm rot="10800000">
              <a:off x="1554417" y="3046624"/>
              <a:ext cx="578163" cy="280243"/>
            </a:xfrm>
            <a:prstGeom prst="triangl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8"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FFFFFF"/>
                </a:solidFill>
                <a:effectLst/>
                <a:uLnTx/>
                <a:uFillTx/>
                <a:latin typeface="Arial" panose="020B0604020202020204"/>
                <a:ea typeface="+mn-ea"/>
                <a:cs typeface="+mn-cs"/>
              </a:endParaRPr>
            </a:p>
          </p:txBody>
        </p:sp>
      </p:grpSp>
      <p:sp>
        <p:nvSpPr>
          <p:cNvPr id="2" name="Rectangle 1"/>
          <p:cNvSpPr/>
          <p:nvPr userDrawn="1"/>
        </p:nvSpPr>
        <p:spPr>
          <a:xfrm>
            <a:off x="1395010" y="1315453"/>
            <a:ext cx="2910987" cy="553452"/>
          </a:xfrm>
          <a:prstGeom prst="rect">
            <a:avLst/>
          </a:prstGeom>
          <a:solidFill>
            <a:schemeClr val="tx1"/>
          </a:solid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marL="0" marR="0" lvl="0" indent="0" algn="l" defTabSz="914378"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srgbClr val="FFFFFF"/>
                </a:solidFill>
                <a:effectLst/>
                <a:uLnTx/>
                <a:uFillTx/>
                <a:latin typeface="Arial" panose="020B0604020202020204"/>
                <a:ea typeface="+mn-ea"/>
                <a:cs typeface="+mn-cs"/>
              </a:rPr>
              <a:t>Definition: Goes Here</a:t>
            </a:r>
          </a:p>
        </p:txBody>
      </p:sp>
      <p:pic>
        <p:nvPicPr>
          <p:cNvPr id="16" name="Picture 1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311680" y="4021629"/>
            <a:ext cx="385763" cy="385762"/>
          </a:xfrm>
          <a:prstGeom prst="rect">
            <a:avLst/>
          </a:prstGeom>
        </p:spPr>
      </p:pic>
      <p:pic>
        <p:nvPicPr>
          <p:cNvPr id="4" name="Picture 3"/>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9144000" cy="952500"/>
          </a:xfrm>
          <a:prstGeom prst="rect">
            <a:avLst/>
          </a:prstGeom>
        </p:spPr>
      </p:pic>
    </p:spTree>
    <p:extLst>
      <p:ext uri="{BB962C8B-B14F-4D97-AF65-F5344CB8AC3E}">
        <p14:creationId xmlns:p14="http://schemas.microsoft.com/office/powerpoint/2010/main" val="169061056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Asset Examples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Rectangle 17"/>
          <p:cNvSpPr/>
          <p:nvPr userDrawn="1"/>
        </p:nvSpPr>
        <p:spPr>
          <a:xfrm>
            <a:off x="5977700" y="2291043"/>
            <a:ext cx="1358914" cy="303648"/>
          </a:xfrm>
          <a:prstGeom prst="rect">
            <a:avLst/>
          </a:pr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34290" rIns="34290" rtlCol="0" anchor="ctr"/>
          <a:lstStyle/>
          <a:p>
            <a:pPr marL="0" marR="0" lvl="0" indent="0" algn="ctr" defTabSz="914378"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This is a tag </a:t>
            </a:r>
          </a:p>
        </p:txBody>
      </p:sp>
      <p:sp>
        <p:nvSpPr>
          <p:cNvPr id="19" name="Rounded Rectangle 12"/>
          <p:cNvSpPr/>
          <p:nvPr userDrawn="1"/>
        </p:nvSpPr>
        <p:spPr>
          <a:xfrm>
            <a:off x="1518553" y="3185199"/>
            <a:ext cx="2209800" cy="402772"/>
          </a:xfrm>
          <a:prstGeom prst="rect">
            <a:avLst/>
          </a:prstGeom>
          <a:solidFill>
            <a:schemeClr val="accent6"/>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marL="0" marR="0" lvl="0" indent="0" algn="ctr" defTabSz="914378" rtl="0" eaLnBrk="1" fontAlgn="auto" latinLnBrk="0" hangingPunct="1">
              <a:lnSpc>
                <a:spcPct val="100000"/>
              </a:lnSpc>
              <a:spcBef>
                <a:spcPts val="0"/>
              </a:spcBef>
              <a:spcAft>
                <a:spcPts val="0"/>
              </a:spcAft>
              <a:buClrTx/>
              <a:buSzTx/>
              <a:buFontTx/>
              <a:buNone/>
              <a:tabLst/>
              <a:defRPr/>
            </a:pPr>
            <a:endParaRPr kumimoji="0" lang="en-US" sz="1050" b="0" i="0" u="none" strike="noStrike" kern="1200" cap="none" spc="0" normalizeH="0" baseline="0" noProof="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20" name="Rounded Rectangle 54"/>
          <p:cNvSpPr/>
          <p:nvPr userDrawn="1"/>
        </p:nvSpPr>
        <p:spPr>
          <a:xfrm>
            <a:off x="1518553" y="3665811"/>
            <a:ext cx="2209800" cy="402772"/>
          </a:xfrm>
          <a:prstGeom prst="rect">
            <a:avLst/>
          </a:prstGeom>
          <a:solidFill>
            <a:schemeClr val="accent3"/>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marL="0" marR="0" lvl="0" indent="0" algn="ctr" defTabSz="914378" rtl="0" eaLnBrk="1" fontAlgn="auto" latinLnBrk="0" hangingPunct="1">
              <a:lnSpc>
                <a:spcPct val="100000"/>
              </a:lnSpc>
              <a:spcBef>
                <a:spcPts val="0"/>
              </a:spcBef>
              <a:spcAft>
                <a:spcPts val="0"/>
              </a:spcAft>
              <a:buClrTx/>
              <a:buSzTx/>
              <a:buFontTx/>
              <a:buNone/>
              <a:tabLst/>
              <a:defRPr/>
            </a:pPr>
            <a:endParaRPr kumimoji="0" lang="en-US" sz="1050" b="0" i="0" u="none" strike="noStrike" kern="1200" cap="none" spc="0" normalizeH="0" baseline="0" noProof="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21" name="Rounded Rectangle 57"/>
          <p:cNvSpPr/>
          <p:nvPr userDrawn="1"/>
        </p:nvSpPr>
        <p:spPr>
          <a:xfrm>
            <a:off x="1518553" y="4148166"/>
            <a:ext cx="2209800" cy="402772"/>
          </a:xfrm>
          <a:prstGeom prst="rect">
            <a:avLst/>
          </a:prstGeom>
          <a:solidFill>
            <a:srgbClr val="009999"/>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marL="0" marR="0" lvl="0" indent="0" algn="ctr" defTabSz="914378" rtl="0" eaLnBrk="1" fontAlgn="auto" latinLnBrk="0" hangingPunct="1">
              <a:lnSpc>
                <a:spcPct val="100000"/>
              </a:lnSpc>
              <a:spcBef>
                <a:spcPts val="0"/>
              </a:spcBef>
              <a:spcAft>
                <a:spcPts val="0"/>
              </a:spcAft>
              <a:buClrTx/>
              <a:buSzTx/>
              <a:buFontTx/>
              <a:buNone/>
              <a:tabLst/>
              <a:defRPr/>
            </a:pPr>
            <a:endParaRPr kumimoji="0" lang="en-US" sz="1050" b="0" i="0" u="none" strike="noStrike" kern="1200" cap="none" spc="0" normalizeH="0" baseline="0" noProof="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22" name="Rectangle 21"/>
          <p:cNvSpPr/>
          <p:nvPr userDrawn="1"/>
        </p:nvSpPr>
        <p:spPr>
          <a:xfrm>
            <a:off x="3962399" y="3185199"/>
            <a:ext cx="2209800" cy="402772"/>
          </a:xfrm>
          <a:prstGeom prst="rect">
            <a:avLst/>
          </a:prstGeom>
          <a:solidFill>
            <a:schemeClr val="accent2"/>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marL="0" marR="0" lvl="0" indent="0" algn="ctr" defTabSz="914378" rtl="0" eaLnBrk="1" fontAlgn="auto" latinLnBrk="0" hangingPunct="1">
              <a:lnSpc>
                <a:spcPct val="100000"/>
              </a:lnSpc>
              <a:spcBef>
                <a:spcPts val="0"/>
              </a:spcBef>
              <a:spcAft>
                <a:spcPts val="0"/>
              </a:spcAft>
              <a:buClrTx/>
              <a:buSzTx/>
              <a:buFontTx/>
              <a:buNone/>
              <a:tabLst/>
              <a:defRPr/>
            </a:pPr>
            <a:endParaRPr kumimoji="0" lang="en-US" sz="105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23" name="Rectangle 22"/>
          <p:cNvSpPr/>
          <p:nvPr userDrawn="1"/>
        </p:nvSpPr>
        <p:spPr>
          <a:xfrm>
            <a:off x="3962399" y="3656220"/>
            <a:ext cx="2209800" cy="402772"/>
          </a:xfrm>
          <a:prstGeom prst="rect">
            <a:avLst/>
          </a:prstGeom>
          <a:solidFill>
            <a:schemeClr val="accent6"/>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marL="0" marR="0" lvl="0" indent="0" algn="ctr" defTabSz="914378" rtl="0" eaLnBrk="1" fontAlgn="auto" latinLnBrk="0" hangingPunct="1">
              <a:lnSpc>
                <a:spcPct val="100000"/>
              </a:lnSpc>
              <a:spcBef>
                <a:spcPts val="0"/>
              </a:spcBef>
              <a:spcAft>
                <a:spcPts val="0"/>
              </a:spcAft>
              <a:buClrTx/>
              <a:buSzTx/>
              <a:buFontTx/>
              <a:buNone/>
              <a:tabLst/>
              <a:defRPr/>
            </a:pPr>
            <a:endParaRPr kumimoji="0" lang="en-US" sz="1050" b="0" i="0" u="none" strike="noStrike" kern="1200" cap="none" spc="0" normalizeH="0" baseline="0" noProof="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24" name="Rectangle 23"/>
          <p:cNvSpPr/>
          <p:nvPr userDrawn="1"/>
        </p:nvSpPr>
        <p:spPr>
          <a:xfrm>
            <a:off x="3962399" y="4140063"/>
            <a:ext cx="2209800" cy="402772"/>
          </a:xfrm>
          <a:prstGeom prst="rect">
            <a:avLst/>
          </a:prstGeom>
          <a:solidFill>
            <a:schemeClr val="accent5"/>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marL="0" marR="0" lvl="0" indent="0" algn="ctr" defTabSz="914378" rtl="0" eaLnBrk="1" fontAlgn="auto" latinLnBrk="0" hangingPunct="1">
              <a:lnSpc>
                <a:spcPct val="100000"/>
              </a:lnSpc>
              <a:spcBef>
                <a:spcPts val="0"/>
              </a:spcBef>
              <a:spcAft>
                <a:spcPts val="0"/>
              </a:spcAft>
              <a:buClrTx/>
              <a:buSzTx/>
              <a:buFontTx/>
              <a:buNone/>
              <a:tabLst/>
              <a:defRPr/>
            </a:pPr>
            <a:endParaRPr kumimoji="0" lang="en-US" sz="1050" b="0" i="0" u="none" strike="noStrike" kern="1200" cap="none" spc="0" normalizeH="0" baseline="0" noProof="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25" name="Text Placeholder 22"/>
          <p:cNvSpPr txBox="1">
            <a:spLocks/>
          </p:cNvSpPr>
          <p:nvPr userDrawn="1"/>
        </p:nvSpPr>
        <p:spPr>
          <a:xfrm>
            <a:off x="6283778" y="3215978"/>
            <a:ext cx="1543050" cy="1443108"/>
          </a:xfrm>
          <a:prstGeom prst="rect">
            <a:avLst/>
          </a:prstGeom>
        </p:spPr>
        <p:txBody>
          <a:bodyPr/>
          <a:lstStyle>
            <a:lvl1pPr marL="0" indent="0" algn="l" defTabSz="914400" rtl="0" eaLnBrk="1" latinLnBrk="0" hangingPunct="1">
              <a:spcBef>
                <a:spcPts val="1200"/>
              </a:spcBef>
              <a:spcAft>
                <a:spcPts val="1200"/>
              </a:spcAft>
              <a:buFont typeface="Arial" pitchFamily="34" charset="0"/>
              <a:buNone/>
              <a:defRPr sz="1400" b="0" kern="1200" baseline="0">
                <a:solidFill>
                  <a:schemeClr val="tx1"/>
                </a:solidFill>
                <a:latin typeface="Arial" panose="020B0604020202020204" pitchFamily="34" charset="0"/>
                <a:ea typeface="Open Sans" panose="020B0606030504020204" pitchFamily="34" charset="0"/>
                <a:cs typeface="Arial" panose="020B0604020202020204" pitchFamily="34" charset="0"/>
              </a:defRPr>
            </a:lvl1pPr>
            <a:lvl2pPr marL="285750" indent="-285750" algn="l" defTabSz="914400" rtl="0" eaLnBrk="1" latinLnBrk="0" hangingPunct="1">
              <a:spcBef>
                <a:spcPts val="1200"/>
              </a:spcBef>
              <a:spcAft>
                <a:spcPts val="1200"/>
              </a:spcAft>
              <a:buFont typeface="Wingdings" pitchFamily="2" charset="2"/>
              <a:buChar char="§"/>
              <a:defRPr sz="14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2pPr>
            <a:lvl3pPr marL="914400" indent="0" algn="l" defTabSz="914400" rtl="0" eaLnBrk="1" latinLnBrk="0" hangingPunct="1">
              <a:spcBef>
                <a:spcPct val="20000"/>
              </a:spcBef>
              <a:buFont typeface="Arial" pitchFamily="34" charset="0"/>
              <a:buNone/>
              <a:defRPr sz="14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14378" rtl="0" eaLnBrk="1" fontAlgn="auto" latinLnBrk="0" hangingPunct="1">
              <a:lnSpc>
                <a:spcPct val="100000"/>
              </a:lnSpc>
              <a:spcBef>
                <a:spcPts val="1200"/>
              </a:spcBef>
              <a:spcAft>
                <a:spcPts val="1200"/>
              </a:spcAft>
              <a:buClrTx/>
              <a:buSzTx/>
              <a:buFont typeface="Arial" pitchFamily="34" charset="0"/>
              <a:buNone/>
              <a:tabLst/>
              <a:defRPr/>
            </a:pPr>
            <a:r>
              <a:rPr kumimoji="0" lang="en-US" sz="1050" b="0" i="0" u="none" strike="noStrike" kern="1200" cap="none" spc="0" normalizeH="0" baseline="0" noProof="0" dirty="0">
                <a:ln>
                  <a:noFill/>
                </a:ln>
                <a:solidFill>
                  <a:srgbClr val="3C69B3"/>
                </a:solidFill>
                <a:effectLst/>
                <a:uLnTx/>
                <a:uFillTx/>
                <a:latin typeface="Calibri" panose="020F0502020204030204" pitchFamily="34" charset="0"/>
                <a:cs typeface="Calibri" panose="020F0502020204030204" pitchFamily="34" charset="0"/>
              </a:rPr>
              <a:t>Use this type of shapes, colors (w/guidance from color palette) and effect to build diagrams, unless content requires something different. </a:t>
            </a:r>
          </a:p>
        </p:txBody>
      </p:sp>
      <p:grpSp>
        <p:nvGrpSpPr>
          <p:cNvPr id="26" name="Group 25"/>
          <p:cNvGrpSpPr/>
          <p:nvPr userDrawn="1"/>
        </p:nvGrpSpPr>
        <p:grpSpPr>
          <a:xfrm>
            <a:off x="1188696" y="1483820"/>
            <a:ext cx="1395625" cy="365943"/>
            <a:chOff x="-4431846" y="-1221721"/>
            <a:chExt cx="2863333" cy="658906"/>
          </a:xfrm>
        </p:grpSpPr>
        <p:sp>
          <p:nvSpPr>
            <p:cNvPr id="27" name="Rectangle 26"/>
            <p:cNvSpPr/>
            <p:nvPr userDrawn="1"/>
          </p:nvSpPr>
          <p:spPr>
            <a:xfrm>
              <a:off x="-4431846" y="-1221721"/>
              <a:ext cx="2863333" cy="406596"/>
            </a:xfrm>
            <a:prstGeom prst="rect">
              <a:avLst/>
            </a:prstGeom>
            <a:solidFill>
              <a:schemeClr val="accent6">
                <a:lumMod val="75000"/>
              </a:schemeClr>
            </a:solidFill>
            <a:ln>
              <a:solidFill>
                <a:schemeClr val="accent6">
                  <a:lumMod val="75000"/>
                </a:schemeClr>
              </a:solidFill>
            </a:ln>
          </p:spPr>
          <p:style>
            <a:lnRef idx="2">
              <a:schemeClr val="accent5">
                <a:shade val="50000"/>
              </a:schemeClr>
            </a:lnRef>
            <a:fillRef idx="1">
              <a:schemeClr val="accent5"/>
            </a:fillRef>
            <a:effectRef idx="0">
              <a:schemeClr val="accent5"/>
            </a:effectRef>
            <a:fontRef idx="minor">
              <a:schemeClr val="lt1"/>
            </a:fontRef>
          </p:style>
          <p:txBody>
            <a:bodyPr lIns="91440" rtlCol="0" anchor="ctr" anchorCtr="0">
              <a:normAutofit fontScale="92500" lnSpcReduction="20000"/>
            </a:bodyPr>
            <a:lstStyle/>
            <a:p>
              <a:pPr marL="0" marR="0" lvl="0" indent="0" algn="ctr" defTabSz="914378"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This is a small callout</a:t>
              </a:r>
            </a:p>
          </p:txBody>
        </p:sp>
        <p:sp>
          <p:nvSpPr>
            <p:cNvPr id="28" name="Isosceles Triangle 43"/>
            <p:cNvSpPr/>
            <p:nvPr userDrawn="1"/>
          </p:nvSpPr>
          <p:spPr>
            <a:xfrm rot="10800000">
              <a:off x="-3231561" y="-787123"/>
              <a:ext cx="462762" cy="224308"/>
            </a:xfrm>
            <a:prstGeom prst="triangl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8"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FFFFFF"/>
                </a:solidFill>
                <a:effectLst/>
                <a:uLnTx/>
                <a:uFillTx/>
                <a:latin typeface="Arial" panose="020B0604020202020204"/>
                <a:ea typeface="+mn-ea"/>
                <a:cs typeface="+mn-cs"/>
              </a:endParaRPr>
            </a:p>
          </p:txBody>
        </p:sp>
      </p:grpSp>
      <p:sp>
        <p:nvSpPr>
          <p:cNvPr id="29" name="Rectangle 28"/>
          <p:cNvSpPr/>
          <p:nvPr userDrawn="1"/>
        </p:nvSpPr>
        <p:spPr>
          <a:xfrm>
            <a:off x="4449536" y="2293738"/>
            <a:ext cx="1358914" cy="303648"/>
          </a:xfrm>
          <a:prstGeom prst="rect">
            <a:avLst/>
          </a:prstGeom>
          <a:solidFill>
            <a:schemeClr val="accent6">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34290" rIns="34290" rtlCol="0" anchor="ctr"/>
          <a:lstStyle/>
          <a:p>
            <a:pPr marL="0" marR="0" lvl="0" indent="0" algn="ctr" defTabSz="914378"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This is a tag</a:t>
            </a:r>
          </a:p>
        </p:txBody>
      </p:sp>
      <p:graphicFrame>
        <p:nvGraphicFramePr>
          <p:cNvPr id="30" name="Diagram 29"/>
          <p:cNvGraphicFramePr/>
          <p:nvPr userDrawn="1">
            <p:extLst/>
          </p:nvPr>
        </p:nvGraphicFramePr>
        <p:xfrm>
          <a:off x="582933" y="2112140"/>
          <a:ext cx="2981596" cy="57694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2" name="Group 1"/>
          <p:cNvGrpSpPr/>
          <p:nvPr userDrawn="1"/>
        </p:nvGrpSpPr>
        <p:grpSpPr>
          <a:xfrm>
            <a:off x="3728354" y="1463412"/>
            <a:ext cx="359549" cy="400110"/>
            <a:chOff x="3728353" y="1463413"/>
            <a:chExt cx="359549" cy="400110"/>
          </a:xfrm>
        </p:grpSpPr>
        <p:sp>
          <p:nvSpPr>
            <p:cNvPr id="32" name="Diamond 31"/>
            <p:cNvSpPr/>
            <p:nvPr/>
          </p:nvSpPr>
          <p:spPr>
            <a:xfrm>
              <a:off x="3728353" y="1483694"/>
              <a:ext cx="359549" cy="359549"/>
            </a:xfrm>
            <a:prstGeom prst="diamond">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8"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33" name="TextBox 32"/>
            <p:cNvSpPr txBox="1"/>
            <p:nvPr/>
          </p:nvSpPr>
          <p:spPr>
            <a:xfrm>
              <a:off x="3752955" y="1463413"/>
              <a:ext cx="310343" cy="400110"/>
            </a:xfrm>
            <a:prstGeom prst="rect">
              <a:avLst/>
            </a:prstGeom>
            <a:noFill/>
            <a:effectLst/>
          </p:spPr>
          <p:txBody>
            <a:bodyPr wrap="square" rtlCol="0">
              <a:spAutoFit/>
            </a:bodyPr>
            <a:lstStyle/>
            <a:p>
              <a:pPr marL="0" marR="0" lvl="0" indent="0" algn="ctr" defTabSz="914378"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a:t>
              </a:r>
            </a:p>
          </p:txBody>
        </p:sp>
      </p:grpSp>
      <p:sp>
        <p:nvSpPr>
          <p:cNvPr id="34" name="Oval 33"/>
          <p:cNvSpPr/>
          <p:nvPr userDrawn="1"/>
        </p:nvSpPr>
        <p:spPr>
          <a:xfrm>
            <a:off x="4449535" y="1452475"/>
            <a:ext cx="359228" cy="365299"/>
          </a:xfrm>
          <a:prstGeom prst="ellipse">
            <a:avLst/>
          </a:prstGeom>
          <a:solidFill>
            <a:schemeClr val="accent6">
              <a:lumMod val="75000"/>
            </a:schemeClr>
          </a:solidFill>
          <a:ln>
            <a:solidFill>
              <a:schemeClr val="accent6">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8"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rPr>
              <a:t>A</a:t>
            </a:r>
          </a:p>
        </p:txBody>
      </p:sp>
      <p:grpSp>
        <p:nvGrpSpPr>
          <p:cNvPr id="9" name="Group 8"/>
          <p:cNvGrpSpPr/>
          <p:nvPr userDrawn="1"/>
        </p:nvGrpSpPr>
        <p:grpSpPr>
          <a:xfrm>
            <a:off x="5285016" y="1350967"/>
            <a:ext cx="1997525" cy="195146"/>
            <a:chOff x="5285015" y="1232615"/>
            <a:chExt cx="1997525" cy="195146"/>
          </a:xfrm>
        </p:grpSpPr>
        <p:sp>
          <p:nvSpPr>
            <p:cNvPr id="3" name="Triangle 2"/>
            <p:cNvSpPr/>
            <p:nvPr userDrawn="1"/>
          </p:nvSpPr>
          <p:spPr>
            <a:xfrm rot="5400000">
              <a:off x="7100853" y="1246073"/>
              <a:ext cx="195146" cy="168229"/>
            </a:xfrm>
            <a:prstGeom prst="triangle">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8"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5" name="Straight Connector 4"/>
            <p:cNvCxnSpPr/>
            <p:nvPr userDrawn="1"/>
          </p:nvCxnSpPr>
          <p:spPr>
            <a:xfrm flipH="1">
              <a:off x="5285015" y="1330189"/>
              <a:ext cx="1829298" cy="11620"/>
            </a:xfrm>
            <a:prstGeom prst="line">
              <a:avLst/>
            </a:prstGeom>
            <a:ln w="60325">
              <a:solidFill>
                <a:schemeClr val="tx2"/>
              </a:solidFill>
            </a:ln>
          </p:spPr>
          <p:style>
            <a:lnRef idx="1">
              <a:schemeClr val="accent1"/>
            </a:lnRef>
            <a:fillRef idx="0">
              <a:schemeClr val="accent1"/>
            </a:fillRef>
            <a:effectRef idx="0">
              <a:schemeClr val="accent1"/>
            </a:effectRef>
            <a:fontRef idx="minor">
              <a:schemeClr val="tx1"/>
            </a:fontRef>
          </p:style>
        </p:cxnSp>
      </p:grpSp>
      <p:grpSp>
        <p:nvGrpSpPr>
          <p:cNvPr id="35" name="Group 34"/>
          <p:cNvGrpSpPr/>
          <p:nvPr userDrawn="1"/>
        </p:nvGrpSpPr>
        <p:grpSpPr>
          <a:xfrm>
            <a:off x="5285016" y="1719253"/>
            <a:ext cx="1997525" cy="195146"/>
            <a:chOff x="5285015" y="1232615"/>
            <a:chExt cx="1997525" cy="195146"/>
          </a:xfrm>
        </p:grpSpPr>
        <p:sp>
          <p:nvSpPr>
            <p:cNvPr id="36" name="Triangle 35"/>
            <p:cNvSpPr/>
            <p:nvPr userDrawn="1"/>
          </p:nvSpPr>
          <p:spPr>
            <a:xfrm rot="5400000">
              <a:off x="7100853" y="1246073"/>
              <a:ext cx="195146" cy="168229"/>
            </a:xfrm>
            <a:prstGeom prst="triangle">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8"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37" name="Straight Connector 36"/>
            <p:cNvCxnSpPr/>
            <p:nvPr userDrawn="1"/>
          </p:nvCxnSpPr>
          <p:spPr>
            <a:xfrm flipH="1">
              <a:off x="5285015" y="1330189"/>
              <a:ext cx="1829298" cy="11620"/>
            </a:xfrm>
            <a:prstGeom prst="line">
              <a:avLst/>
            </a:prstGeom>
            <a:ln w="60325">
              <a:solidFill>
                <a:schemeClr val="accent6"/>
              </a:solidFill>
            </a:ln>
          </p:spPr>
          <p:style>
            <a:lnRef idx="1">
              <a:schemeClr val="accent1"/>
            </a:lnRef>
            <a:fillRef idx="0">
              <a:schemeClr val="accent1"/>
            </a:fillRef>
            <a:effectRef idx="0">
              <a:schemeClr val="accent1"/>
            </a:effectRef>
            <a:fontRef idx="minor">
              <a:schemeClr val="tx1"/>
            </a:fontRef>
          </p:style>
        </p:cxnSp>
      </p:grpSp>
      <p:pic>
        <p:nvPicPr>
          <p:cNvPr id="31" name="Picture 30"/>
          <p:cNvPicPr>
            <a:picLocks noChangeAspect="1"/>
          </p:cNvPicPr>
          <p:nvPr userDrawn="1"/>
        </p:nvPicPr>
        <p:blipFill>
          <a:blip r:embed="rId8">
            <a:extLst>
              <a:ext uri="{28A0092B-C50C-407E-A947-70E740481C1C}">
                <a14:useLocalDpi xmlns:a14="http://schemas.microsoft.com/office/drawing/2010/main" val="0"/>
              </a:ext>
            </a:extLst>
          </a:blip>
          <a:stretch>
            <a:fillRect/>
          </a:stretch>
        </p:blipFill>
        <p:spPr>
          <a:xfrm>
            <a:off x="0" y="0"/>
            <a:ext cx="9144000" cy="952500"/>
          </a:xfrm>
          <a:prstGeom prst="rect">
            <a:avLst/>
          </a:prstGeom>
        </p:spPr>
      </p:pic>
    </p:spTree>
    <p:extLst>
      <p:ext uri="{BB962C8B-B14F-4D97-AF65-F5344CB8AC3E}">
        <p14:creationId xmlns:p14="http://schemas.microsoft.com/office/powerpoint/2010/main" val="22093603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Main Title Subheading">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subtitle"/>
          <p:cNvSpPr>
            <a:spLocks noGrp="1"/>
          </p:cNvSpPr>
          <p:nvPr>
            <p:ph type="body" idx="1" hasCustomPrompt="1"/>
          </p:nvPr>
        </p:nvSpPr>
        <p:spPr>
          <a:xfrm>
            <a:off x="649594" y="2125058"/>
            <a:ext cx="7716644" cy="739677"/>
          </a:xfrm>
          <a:prstGeom prst="rect">
            <a:avLst/>
          </a:prstGeom>
        </p:spPr>
        <p:txBody>
          <a:bodyPr anchor="ctr" anchorCtr="0"/>
          <a:lstStyle>
            <a:lvl1pPr marL="0" indent="0" algn="ctr">
              <a:buNone/>
              <a:defRPr sz="1050" baseline="0">
                <a:solidFill>
                  <a:schemeClr val="tx1"/>
                </a:solidFill>
                <a:latin typeface="Arial" charset="0"/>
                <a:ea typeface="Arial" charset="0"/>
                <a:cs typeface="Arial" charset="0"/>
              </a:defRPr>
            </a:lvl1pPr>
            <a:lvl2pPr marL="342892" indent="0">
              <a:buNone/>
              <a:defRPr sz="1350">
                <a:solidFill>
                  <a:schemeClr val="tx1">
                    <a:tint val="75000"/>
                  </a:schemeClr>
                </a:solidFill>
              </a:defRPr>
            </a:lvl2pPr>
            <a:lvl3pPr marL="685783" indent="0">
              <a:buNone/>
              <a:defRPr sz="1200">
                <a:solidFill>
                  <a:schemeClr val="tx1">
                    <a:tint val="75000"/>
                  </a:schemeClr>
                </a:solidFill>
              </a:defRPr>
            </a:lvl3pPr>
            <a:lvl4pPr marL="1028675" indent="0">
              <a:buNone/>
              <a:defRPr sz="1050">
                <a:solidFill>
                  <a:schemeClr val="tx1">
                    <a:tint val="75000"/>
                  </a:schemeClr>
                </a:solidFill>
              </a:defRPr>
            </a:lvl4pPr>
            <a:lvl5pPr marL="1371566" indent="0">
              <a:buNone/>
              <a:defRPr sz="1050">
                <a:solidFill>
                  <a:schemeClr val="tx1">
                    <a:tint val="75000"/>
                  </a:schemeClr>
                </a:solidFill>
              </a:defRPr>
            </a:lvl5pPr>
            <a:lvl6pPr marL="1714457" indent="0">
              <a:buNone/>
              <a:defRPr sz="1050">
                <a:solidFill>
                  <a:schemeClr val="tx1">
                    <a:tint val="75000"/>
                  </a:schemeClr>
                </a:solidFill>
              </a:defRPr>
            </a:lvl6pPr>
            <a:lvl7pPr marL="2057348" indent="0">
              <a:buNone/>
              <a:defRPr sz="1050">
                <a:solidFill>
                  <a:schemeClr val="tx1">
                    <a:tint val="75000"/>
                  </a:schemeClr>
                </a:solidFill>
              </a:defRPr>
            </a:lvl7pPr>
            <a:lvl8pPr marL="2400240" indent="0">
              <a:buNone/>
              <a:defRPr sz="1050">
                <a:solidFill>
                  <a:schemeClr val="tx1">
                    <a:tint val="75000"/>
                  </a:schemeClr>
                </a:solidFill>
              </a:defRPr>
            </a:lvl8pPr>
            <a:lvl9pPr marL="2743132" indent="0">
              <a:buNone/>
              <a:defRPr sz="1050">
                <a:solidFill>
                  <a:schemeClr val="tx1">
                    <a:tint val="75000"/>
                  </a:schemeClr>
                </a:solidFill>
              </a:defRPr>
            </a:lvl9pPr>
          </a:lstStyle>
          <a:p>
            <a:pPr lvl="0"/>
            <a:r>
              <a:rPr lang="en-US" dirty="0"/>
              <a:t>Click to Edit Master Subheading</a:t>
            </a:r>
          </a:p>
        </p:txBody>
      </p:sp>
      <p:sp>
        <p:nvSpPr>
          <p:cNvPr id="7" name="heading"/>
          <p:cNvSpPr>
            <a:spLocks noGrp="1"/>
          </p:cNvSpPr>
          <p:nvPr>
            <p:ph type="body" sz="quarter" idx="11" hasCustomPrompt="1"/>
          </p:nvPr>
        </p:nvSpPr>
        <p:spPr>
          <a:xfrm>
            <a:off x="713679" y="572948"/>
            <a:ext cx="7716644" cy="1326761"/>
          </a:xfrm>
          <a:prstGeom prst="rect">
            <a:avLst/>
          </a:prstGeom>
        </p:spPr>
        <p:txBody>
          <a:bodyPr wrap="square" tIns="0" bIns="0" anchor="ctr" anchorCtr="0">
            <a:normAutofit/>
          </a:bodyPr>
          <a:lstStyle>
            <a:lvl1pPr marL="0" marR="0" indent="0" algn="ctr" defTabSz="685783" rtl="0" eaLnBrk="1" fontAlgn="auto" latinLnBrk="0" hangingPunct="1">
              <a:lnSpc>
                <a:spcPct val="100000"/>
              </a:lnSpc>
              <a:spcBef>
                <a:spcPts val="900"/>
              </a:spcBef>
              <a:spcAft>
                <a:spcPts val="900"/>
              </a:spcAft>
              <a:buClrTx/>
              <a:buSzTx/>
              <a:buFont typeface="Arial" pitchFamily="34" charset="0"/>
              <a:buNone/>
              <a:tabLst/>
              <a:defRPr sz="2500" b="0" baseline="0">
                <a:solidFill>
                  <a:schemeClr val="tx1"/>
                </a:solidFill>
                <a:effectLst/>
                <a:latin typeface="Arial" charset="0"/>
                <a:ea typeface="Arial" charset="0"/>
                <a:cs typeface="Arial" charset="0"/>
              </a:defRPr>
            </a:lvl1pPr>
          </a:lstStyle>
          <a:p>
            <a:pPr marL="0" marR="0" lvl="0" indent="0" algn="ctr" defTabSz="685783" rtl="0" eaLnBrk="1" fontAlgn="auto" latinLnBrk="0" hangingPunct="1">
              <a:lnSpc>
                <a:spcPct val="100000"/>
              </a:lnSpc>
              <a:spcBef>
                <a:spcPts val="900"/>
              </a:spcBef>
              <a:spcAft>
                <a:spcPts val="900"/>
              </a:spcAft>
              <a:buClrTx/>
              <a:buSzTx/>
              <a:buFont typeface="Arial" pitchFamily="34" charset="0"/>
              <a:buNone/>
              <a:tabLst/>
              <a:defRPr/>
            </a:pPr>
            <a:r>
              <a:rPr lang="en-US" dirty="0"/>
              <a:t>Click to Edit Master Heading</a:t>
            </a:r>
          </a:p>
        </p:txBody>
      </p:sp>
      <p:sp>
        <p:nvSpPr>
          <p:cNvPr id="5" name="slide title"/>
          <p:cNvSpPr>
            <a:spLocks noGrp="1"/>
          </p:cNvSpPr>
          <p:nvPr>
            <p:ph type="title" hasCustomPrompt="1"/>
          </p:nvPr>
        </p:nvSpPr>
        <p:spPr>
          <a:xfrm>
            <a:off x="0" y="-514350"/>
            <a:ext cx="9144000" cy="342900"/>
          </a:xfrm>
          <a:prstGeom prst="rect">
            <a:avLst/>
          </a:prstGeom>
        </p:spPr>
        <p:txBody>
          <a:bodyPr>
            <a:noAutofit/>
          </a:bodyPr>
          <a:lstStyle>
            <a:lvl1pPr algn="l">
              <a:defRPr b="0" baseline="0">
                <a:solidFill>
                  <a:schemeClr val="tx1"/>
                </a:solidFill>
                <a:effectLst/>
              </a:defRPr>
            </a:lvl1pPr>
          </a:lstStyle>
          <a:p>
            <a:r>
              <a:rPr lang="en-US" dirty="0"/>
              <a:t>Click to Edit Slide Title</a:t>
            </a:r>
          </a:p>
        </p:txBody>
      </p:sp>
    </p:spTree>
    <p:custDataLst>
      <p:tags r:id="rId1"/>
    </p:custDataLst>
    <p:extLst>
      <p:ext uri="{BB962C8B-B14F-4D97-AF65-F5344CB8AC3E}">
        <p14:creationId xmlns:p14="http://schemas.microsoft.com/office/powerpoint/2010/main" val="1430674218"/>
      </p:ext>
    </p:extLst>
  </p:cSld>
  <p:clrMapOvr>
    <a:masterClrMapping/>
  </p:clrMapOvr>
  <p:extLst mod="1">
    <p:ext uri="{DCECCB84-F9BA-43D5-87BE-67443E8EF086}">
      <p15:sldGuideLst xmlns:p15="http://schemas.microsoft.com/office/powerpoint/2012/main">
        <p15:guide id="1" orient="horz" pos="1917" userDrawn="1">
          <p15:clr>
            <a:srgbClr val="FBAE40"/>
          </p15:clr>
        </p15:guide>
        <p15:guide id="2" pos="2160"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Ending ">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slide title"/>
          <p:cNvSpPr>
            <a:spLocks noGrp="1"/>
          </p:cNvSpPr>
          <p:nvPr>
            <p:ph type="title" hasCustomPrompt="1"/>
          </p:nvPr>
        </p:nvSpPr>
        <p:spPr>
          <a:xfrm>
            <a:off x="0" y="-514350"/>
            <a:ext cx="9144000" cy="342900"/>
          </a:xfrm>
          <a:prstGeom prst="rect">
            <a:avLst/>
          </a:prstGeom>
        </p:spPr>
        <p:txBody>
          <a:bodyPr>
            <a:noAutofit/>
          </a:bodyPr>
          <a:lstStyle>
            <a:lvl1pPr algn="l">
              <a:defRPr b="0" baseline="0">
                <a:solidFill>
                  <a:schemeClr val="tx1"/>
                </a:solidFill>
                <a:effectLst/>
              </a:defRPr>
            </a:lvl1pPr>
          </a:lstStyle>
          <a:p>
            <a:r>
              <a:rPr lang="en-US" dirty="0"/>
              <a:t>Click to Edit Slide Title</a:t>
            </a:r>
          </a:p>
        </p:txBody>
      </p:sp>
    </p:spTree>
    <p:custDataLst>
      <p:tags r:id="rId1"/>
    </p:custDataLst>
    <p:extLst>
      <p:ext uri="{BB962C8B-B14F-4D97-AF65-F5344CB8AC3E}">
        <p14:creationId xmlns:p14="http://schemas.microsoft.com/office/powerpoint/2010/main" val="2893653320"/>
      </p:ext>
    </p:extLst>
  </p:cSld>
  <p:clrMapOvr>
    <a:masterClrMapping/>
  </p:clrMapOvr>
  <p:extLst mod="1">
    <p:ext uri="{DCECCB84-F9BA-43D5-87BE-67443E8EF086}">
      <p15:sldGuideLst xmlns:p15="http://schemas.microsoft.com/office/powerpoint/2012/main">
        <p15:guide id="1" orient="horz" pos="1215" userDrawn="1">
          <p15:clr>
            <a:srgbClr val="FBAE40"/>
          </p15:clr>
        </p15:guide>
        <p15:guide id="2" pos="2160" userDrawn="1">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p:cNvSpPr>
            <a:spLocks noGrp="1"/>
          </p:cNvSpPr>
          <p:nvPr>
            <p:ph type="dt" sz="half" idx="10"/>
          </p:nvPr>
        </p:nvSpPr>
        <p:spPr/>
        <p:txBody>
          <a:bodyPr/>
          <a:lstStyle/>
          <a:p>
            <a:fld id="{2482D7B0-B47E-4747-9014-AC5A03442D7E}" type="datetimeFigureOut">
              <a:rPr lang="en-US" smtClean="0"/>
              <a:t>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006011-8E91-4887-809C-F00367DB5088}" type="slidenum">
              <a:rPr lang="en-US" smtClean="0"/>
              <a:t>‹#›</a:t>
            </a:fld>
            <a:endParaRPr lang="en-US"/>
          </a:p>
        </p:txBody>
      </p:sp>
    </p:spTree>
    <p:extLst>
      <p:ext uri="{BB962C8B-B14F-4D97-AF65-F5344CB8AC3E}">
        <p14:creationId xmlns:p14="http://schemas.microsoft.com/office/powerpoint/2010/main" val="337228144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82D7B0-B47E-4747-9014-AC5A03442D7E}" type="datetimeFigureOut">
              <a:rPr lang="en-US" smtClean="0"/>
              <a:t>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006011-8E91-4887-809C-F00367DB5088}" type="slidenum">
              <a:rPr lang="en-US" smtClean="0"/>
              <a:t>‹#›</a:t>
            </a:fld>
            <a:endParaRPr lang="en-US"/>
          </a:p>
        </p:txBody>
      </p:sp>
    </p:spTree>
    <p:extLst>
      <p:ext uri="{BB962C8B-B14F-4D97-AF65-F5344CB8AC3E}">
        <p14:creationId xmlns:p14="http://schemas.microsoft.com/office/powerpoint/2010/main" val="33454723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Main Conten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Content Placeholder 2"/>
          <p:cNvSpPr>
            <a:spLocks noGrp="1"/>
          </p:cNvSpPr>
          <p:nvPr>
            <p:ph sz="quarter" idx="10" hasCustomPrompt="1"/>
          </p:nvPr>
        </p:nvSpPr>
        <p:spPr>
          <a:xfrm>
            <a:off x="478303" y="1434905"/>
            <a:ext cx="8173329" cy="3422845"/>
          </a:xfrm>
          <a:prstGeom prst="rect">
            <a:avLst/>
          </a:prstGeom>
        </p:spPr>
        <p:txBody>
          <a:bodyPr/>
          <a:lstStyle>
            <a:lvl1pPr algn="l">
              <a:defRPr sz="1200">
                <a:solidFill>
                  <a:schemeClr val="tx1"/>
                </a:solidFill>
                <a:latin typeface="+mn-lt"/>
                <a:cs typeface="Calibri" panose="020F0502020204030204" pitchFamily="34" charset="0"/>
              </a:defRPr>
            </a:lvl1pPr>
          </a:lstStyle>
          <a:p>
            <a:pPr lvl="0"/>
            <a:r>
              <a:rPr lang="en-US" dirty="0"/>
              <a:t>Content</a:t>
            </a:r>
          </a:p>
        </p:txBody>
      </p:sp>
      <p:sp>
        <p:nvSpPr>
          <p:cNvPr id="6" name="slide title"/>
          <p:cNvSpPr>
            <a:spLocks noGrp="1"/>
          </p:cNvSpPr>
          <p:nvPr>
            <p:ph type="title" hasCustomPrompt="1"/>
          </p:nvPr>
        </p:nvSpPr>
        <p:spPr>
          <a:xfrm>
            <a:off x="0" y="-514350"/>
            <a:ext cx="9144000" cy="342900"/>
          </a:xfrm>
          <a:prstGeom prst="rect">
            <a:avLst/>
          </a:prstGeom>
        </p:spPr>
        <p:txBody>
          <a:bodyPr>
            <a:noAutofit/>
          </a:bodyPr>
          <a:lstStyle>
            <a:lvl1pPr algn="l">
              <a:defRPr b="0" baseline="0">
                <a:solidFill>
                  <a:schemeClr val="tx1"/>
                </a:solidFill>
                <a:effectLst/>
              </a:defRPr>
            </a:lvl1pPr>
          </a:lstStyle>
          <a:p>
            <a:r>
              <a:rPr lang="en-US" dirty="0"/>
              <a:t>Click to Edit Slide Title</a:t>
            </a:r>
          </a:p>
        </p:txBody>
      </p:sp>
      <p:sp>
        <p:nvSpPr>
          <p:cNvPr id="7" name="heading"/>
          <p:cNvSpPr>
            <a:spLocks noGrp="1"/>
          </p:cNvSpPr>
          <p:nvPr>
            <p:ph type="body" sz="quarter" idx="14" hasCustomPrompt="1"/>
          </p:nvPr>
        </p:nvSpPr>
        <p:spPr>
          <a:xfrm>
            <a:off x="121334" y="197828"/>
            <a:ext cx="8915400" cy="580804"/>
          </a:xfrm>
          <a:prstGeom prst="rect">
            <a:avLst/>
          </a:prstGeom>
        </p:spPr>
        <p:txBody>
          <a:bodyPr anchor="ctr"/>
          <a:lstStyle>
            <a:lvl1pPr algn="l">
              <a:spcBef>
                <a:spcPts val="0"/>
              </a:spcBef>
              <a:spcAft>
                <a:spcPts val="0"/>
              </a:spcAft>
              <a:defRPr sz="2300" b="0">
                <a:solidFill>
                  <a:schemeClr val="bg1"/>
                </a:solidFill>
                <a:effectLst/>
                <a:latin typeface="+mj-lt"/>
                <a:cs typeface="Calibri" panose="020F0502020204030204" pitchFamily="34" charset="0"/>
              </a:defRPr>
            </a:lvl1pPr>
          </a:lstStyle>
          <a:p>
            <a:pPr lvl="0"/>
            <a:r>
              <a:rPr lang="en-US" dirty="0"/>
              <a:t>Click to edit Master Slide Heading</a:t>
            </a:r>
          </a:p>
        </p:txBody>
      </p:sp>
    </p:spTree>
    <p:custDataLst>
      <p:tags r:id="rId1"/>
    </p:custDataLst>
    <p:extLst>
      <p:ext uri="{BB962C8B-B14F-4D97-AF65-F5344CB8AC3E}">
        <p14:creationId xmlns:p14="http://schemas.microsoft.com/office/powerpoint/2010/main" val="4200959300"/>
      </p:ext>
    </p:extLst>
  </p:cSld>
  <p:clrMapOvr>
    <a:masterClrMapping/>
  </p:clrMapOvr>
  <p:extLst mod="1">
    <p:ext uri="{DCECCB84-F9BA-43D5-87BE-67443E8EF086}">
      <p15:sldGuideLst xmlns:p15="http://schemas.microsoft.com/office/powerpoint/2012/main">
        <p15:guide id="1" orient="horz" pos="1188"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Main Conten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6" name="slide title"/>
          <p:cNvSpPr>
            <a:spLocks noGrp="1"/>
          </p:cNvSpPr>
          <p:nvPr>
            <p:ph type="title" hasCustomPrompt="1"/>
          </p:nvPr>
        </p:nvSpPr>
        <p:spPr>
          <a:xfrm>
            <a:off x="0" y="-514350"/>
            <a:ext cx="9144000" cy="342900"/>
          </a:xfrm>
          <a:prstGeom prst="rect">
            <a:avLst/>
          </a:prstGeom>
        </p:spPr>
        <p:txBody>
          <a:bodyPr>
            <a:noAutofit/>
          </a:bodyPr>
          <a:lstStyle>
            <a:lvl1pPr algn="l">
              <a:defRPr b="0" baseline="0">
                <a:solidFill>
                  <a:schemeClr val="tx1"/>
                </a:solidFill>
                <a:effectLst/>
              </a:defRPr>
            </a:lvl1pPr>
          </a:lstStyle>
          <a:p>
            <a:r>
              <a:rPr lang="en-US" dirty="0"/>
              <a:t>Click to Edit Slide Title</a:t>
            </a:r>
          </a:p>
        </p:txBody>
      </p:sp>
      <p:sp>
        <p:nvSpPr>
          <p:cNvPr id="7" name="heading"/>
          <p:cNvSpPr>
            <a:spLocks noGrp="1"/>
          </p:cNvSpPr>
          <p:nvPr>
            <p:ph type="body" sz="quarter" idx="14" hasCustomPrompt="1"/>
          </p:nvPr>
        </p:nvSpPr>
        <p:spPr>
          <a:xfrm>
            <a:off x="121334" y="197828"/>
            <a:ext cx="8915400" cy="580804"/>
          </a:xfrm>
          <a:prstGeom prst="rect">
            <a:avLst/>
          </a:prstGeom>
        </p:spPr>
        <p:txBody>
          <a:bodyPr anchor="ctr"/>
          <a:lstStyle>
            <a:lvl1pPr algn="l">
              <a:spcBef>
                <a:spcPts val="0"/>
              </a:spcBef>
              <a:spcAft>
                <a:spcPts val="0"/>
              </a:spcAft>
              <a:defRPr sz="2300" b="0">
                <a:solidFill>
                  <a:schemeClr val="bg1"/>
                </a:solidFill>
                <a:effectLst/>
                <a:latin typeface="+mj-lt"/>
                <a:cs typeface="Calibri" panose="020F0502020204030204" pitchFamily="34" charset="0"/>
              </a:defRPr>
            </a:lvl1pPr>
          </a:lstStyle>
          <a:p>
            <a:pPr lvl="0"/>
            <a:r>
              <a:rPr lang="en-US" dirty="0"/>
              <a:t>Click to edit Master Slide Heading</a:t>
            </a:r>
          </a:p>
        </p:txBody>
      </p:sp>
      <p:sp>
        <p:nvSpPr>
          <p:cNvPr id="4" name="Content Placeholder 3"/>
          <p:cNvSpPr>
            <a:spLocks noGrp="1"/>
          </p:cNvSpPr>
          <p:nvPr>
            <p:ph sz="quarter" idx="15"/>
          </p:nvPr>
        </p:nvSpPr>
        <p:spPr>
          <a:xfrm>
            <a:off x="121334" y="1097280"/>
            <a:ext cx="6287086" cy="388620"/>
          </a:xfrm>
          <a:prstGeom prst="rect">
            <a:avLst/>
          </a:prstGeom>
          <a:solidFill>
            <a:schemeClr val="accent2"/>
          </a:solidFill>
        </p:spPr>
        <p:txBody>
          <a:bodyPr/>
          <a:lstStyle>
            <a:lvl1pPr>
              <a:defRPr sz="2000">
                <a:solidFill>
                  <a:schemeClr val="bg1"/>
                </a:solidFill>
              </a:defRPr>
            </a:lvl1pPr>
          </a:lstStyle>
          <a:p>
            <a:pPr lvl="0"/>
            <a:r>
              <a:rPr lang="en-US" dirty="0"/>
              <a:t>Edit Master text styles</a:t>
            </a:r>
          </a:p>
        </p:txBody>
      </p:sp>
      <p:sp>
        <p:nvSpPr>
          <p:cNvPr id="14" name="Content Placeholder 3"/>
          <p:cNvSpPr>
            <a:spLocks noGrp="1"/>
          </p:cNvSpPr>
          <p:nvPr>
            <p:ph sz="quarter" idx="16"/>
          </p:nvPr>
        </p:nvSpPr>
        <p:spPr>
          <a:xfrm>
            <a:off x="273734" y="1249680"/>
            <a:ext cx="6287086" cy="388620"/>
          </a:xfrm>
          <a:prstGeom prst="rect">
            <a:avLst/>
          </a:prstGeom>
          <a:solidFill>
            <a:schemeClr val="accent2"/>
          </a:solidFill>
        </p:spPr>
        <p:txBody>
          <a:bodyPr/>
          <a:lstStyle>
            <a:lvl1pPr>
              <a:defRPr sz="2000">
                <a:solidFill>
                  <a:schemeClr val="bg1"/>
                </a:solidFill>
              </a:defRPr>
            </a:lvl1pPr>
          </a:lstStyle>
          <a:p>
            <a:pPr lvl="0"/>
            <a:r>
              <a:rPr lang="en-US" dirty="0"/>
              <a:t>Edit Master text styles</a:t>
            </a:r>
          </a:p>
        </p:txBody>
      </p:sp>
      <p:sp>
        <p:nvSpPr>
          <p:cNvPr id="15" name="Content Placeholder 3"/>
          <p:cNvSpPr>
            <a:spLocks noGrp="1"/>
          </p:cNvSpPr>
          <p:nvPr>
            <p:ph sz="quarter" idx="17"/>
          </p:nvPr>
        </p:nvSpPr>
        <p:spPr>
          <a:xfrm>
            <a:off x="426134" y="1402080"/>
            <a:ext cx="6287086" cy="388620"/>
          </a:xfrm>
          <a:prstGeom prst="rect">
            <a:avLst/>
          </a:prstGeom>
          <a:solidFill>
            <a:schemeClr val="accent2"/>
          </a:solidFill>
        </p:spPr>
        <p:txBody>
          <a:bodyPr/>
          <a:lstStyle>
            <a:lvl1pPr>
              <a:defRPr sz="2000">
                <a:solidFill>
                  <a:schemeClr val="bg1"/>
                </a:solidFill>
              </a:defRPr>
            </a:lvl1pPr>
          </a:lstStyle>
          <a:p>
            <a:pPr lvl="0"/>
            <a:r>
              <a:rPr lang="en-US" dirty="0"/>
              <a:t>Edit Master text styles</a:t>
            </a:r>
          </a:p>
        </p:txBody>
      </p:sp>
      <p:sp>
        <p:nvSpPr>
          <p:cNvPr id="16" name="Content Placeholder 3"/>
          <p:cNvSpPr>
            <a:spLocks noGrp="1"/>
          </p:cNvSpPr>
          <p:nvPr>
            <p:ph sz="quarter" idx="18"/>
          </p:nvPr>
        </p:nvSpPr>
        <p:spPr>
          <a:xfrm>
            <a:off x="578534" y="1554480"/>
            <a:ext cx="6287086" cy="388620"/>
          </a:xfrm>
          <a:prstGeom prst="rect">
            <a:avLst/>
          </a:prstGeom>
          <a:solidFill>
            <a:schemeClr val="accent2"/>
          </a:solidFill>
        </p:spPr>
        <p:txBody>
          <a:bodyPr/>
          <a:lstStyle>
            <a:lvl1pPr>
              <a:defRPr sz="2000">
                <a:solidFill>
                  <a:schemeClr val="bg1"/>
                </a:solidFill>
              </a:defRPr>
            </a:lvl1pPr>
          </a:lstStyle>
          <a:p>
            <a:pPr lvl="0"/>
            <a:r>
              <a:rPr lang="en-US" dirty="0"/>
              <a:t>Edit Master text styles</a:t>
            </a:r>
          </a:p>
        </p:txBody>
      </p:sp>
      <p:sp>
        <p:nvSpPr>
          <p:cNvPr id="17" name="Content Placeholder 3"/>
          <p:cNvSpPr>
            <a:spLocks noGrp="1"/>
          </p:cNvSpPr>
          <p:nvPr>
            <p:ph sz="quarter" idx="19"/>
          </p:nvPr>
        </p:nvSpPr>
        <p:spPr>
          <a:xfrm>
            <a:off x="730934" y="1706880"/>
            <a:ext cx="6287086" cy="388620"/>
          </a:xfrm>
          <a:prstGeom prst="rect">
            <a:avLst/>
          </a:prstGeom>
          <a:solidFill>
            <a:schemeClr val="accent2"/>
          </a:solidFill>
        </p:spPr>
        <p:txBody>
          <a:bodyPr/>
          <a:lstStyle>
            <a:lvl1pPr>
              <a:defRPr sz="2000">
                <a:solidFill>
                  <a:schemeClr val="bg1"/>
                </a:solidFill>
              </a:defRPr>
            </a:lvl1pPr>
          </a:lstStyle>
          <a:p>
            <a:pPr lvl="0"/>
            <a:r>
              <a:rPr lang="en-US" dirty="0"/>
              <a:t>Edit Master text styles</a:t>
            </a:r>
          </a:p>
        </p:txBody>
      </p:sp>
      <p:sp>
        <p:nvSpPr>
          <p:cNvPr id="18" name="Content Placeholder 3"/>
          <p:cNvSpPr>
            <a:spLocks noGrp="1"/>
          </p:cNvSpPr>
          <p:nvPr>
            <p:ph sz="quarter" idx="20"/>
          </p:nvPr>
        </p:nvSpPr>
        <p:spPr>
          <a:xfrm>
            <a:off x="883334" y="1859280"/>
            <a:ext cx="6287086" cy="388620"/>
          </a:xfrm>
          <a:prstGeom prst="rect">
            <a:avLst/>
          </a:prstGeom>
          <a:solidFill>
            <a:schemeClr val="accent2"/>
          </a:solidFill>
        </p:spPr>
        <p:txBody>
          <a:bodyPr/>
          <a:lstStyle>
            <a:lvl1pPr>
              <a:defRPr sz="2000">
                <a:solidFill>
                  <a:schemeClr val="bg1"/>
                </a:solidFill>
              </a:defRPr>
            </a:lvl1pPr>
          </a:lstStyle>
          <a:p>
            <a:pPr lvl="0"/>
            <a:r>
              <a:rPr lang="en-US" dirty="0"/>
              <a:t>Edit Master text styles</a:t>
            </a:r>
          </a:p>
        </p:txBody>
      </p:sp>
      <p:sp>
        <p:nvSpPr>
          <p:cNvPr id="19" name="Content Placeholder 3"/>
          <p:cNvSpPr>
            <a:spLocks noGrp="1"/>
          </p:cNvSpPr>
          <p:nvPr>
            <p:ph sz="quarter" idx="21"/>
          </p:nvPr>
        </p:nvSpPr>
        <p:spPr>
          <a:xfrm>
            <a:off x="1035734" y="2011680"/>
            <a:ext cx="6287086" cy="388620"/>
          </a:xfrm>
          <a:prstGeom prst="rect">
            <a:avLst/>
          </a:prstGeom>
          <a:solidFill>
            <a:schemeClr val="accent2"/>
          </a:solidFill>
        </p:spPr>
        <p:txBody>
          <a:bodyPr/>
          <a:lstStyle>
            <a:lvl1pPr>
              <a:defRPr sz="2000">
                <a:solidFill>
                  <a:schemeClr val="bg1"/>
                </a:solidFill>
              </a:defRPr>
            </a:lvl1pPr>
          </a:lstStyle>
          <a:p>
            <a:pPr lvl="0"/>
            <a:r>
              <a:rPr lang="en-US" dirty="0"/>
              <a:t>Edit Master text styles</a:t>
            </a:r>
          </a:p>
        </p:txBody>
      </p:sp>
    </p:spTree>
    <p:custDataLst>
      <p:tags r:id="rId1"/>
    </p:custDataLst>
    <p:extLst>
      <p:ext uri="{BB962C8B-B14F-4D97-AF65-F5344CB8AC3E}">
        <p14:creationId xmlns:p14="http://schemas.microsoft.com/office/powerpoint/2010/main" val="61771413"/>
      </p:ext>
    </p:extLst>
  </p:cSld>
  <p:clrMapOvr>
    <a:masterClrMapping/>
  </p:clrMapOvr>
  <p:extLst mod="1">
    <p:ext uri="{DCECCB84-F9BA-43D5-87BE-67443E8EF086}">
      <p15:sldGuideLst xmlns:p15="http://schemas.microsoft.com/office/powerpoint/2012/main">
        <p15:guide id="1" orient="horz" pos="1188">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Main Conten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6" name="slide title"/>
          <p:cNvSpPr>
            <a:spLocks noGrp="1"/>
          </p:cNvSpPr>
          <p:nvPr>
            <p:ph type="title" hasCustomPrompt="1"/>
          </p:nvPr>
        </p:nvSpPr>
        <p:spPr>
          <a:xfrm>
            <a:off x="0" y="-514350"/>
            <a:ext cx="9144000" cy="342900"/>
          </a:xfrm>
          <a:prstGeom prst="rect">
            <a:avLst/>
          </a:prstGeom>
        </p:spPr>
        <p:txBody>
          <a:bodyPr>
            <a:noAutofit/>
          </a:bodyPr>
          <a:lstStyle>
            <a:lvl1pPr algn="l">
              <a:defRPr b="0" baseline="0">
                <a:solidFill>
                  <a:schemeClr val="tx1"/>
                </a:solidFill>
                <a:effectLst/>
              </a:defRPr>
            </a:lvl1pPr>
          </a:lstStyle>
          <a:p>
            <a:r>
              <a:rPr lang="en-US" dirty="0"/>
              <a:t>Click to Edit Slide Title</a:t>
            </a:r>
          </a:p>
        </p:txBody>
      </p:sp>
      <p:sp>
        <p:nvSpPr>
          <p:cNvPr id="5" name="heading"/>
          <p:cNvSpPr>
            <a:spLocks noGrp="1"/>
          </p:cNvSpPr>
          <p:nvPr>
            <p:ph type="body" sz="quarter" idx="14" hasCustomPrompt="1"/>
          </p:nvPr>
        </p:nvSpPr>
        <p:spPr>
          <a:xfrm>
            <a:off x="121334" y="197828"/>
            <a:ext cx="8915400" cy="580804"/>
          </a:xfrm>
          <a:prstGeom prst="rect">
            <a:avLst/>
          </a:prstGeom>
        </p:spPr>
        <p:txBody>
          <a:bodyPr anchor="ctr"/>
          <a:lstStyle>
            <a:lvl1pPr algn="l">
              <a:spcBef>
                <a:spcPts val="0"/>
              </a:spcBef>
              <a:spcAft>
                <a:spcPts val="0"/>
              </a:spcAft>
              <a:defRPr sz="2300" b="0">
                <a:solidFill>
                  <a:schemeClr val="bg1"/>
                </a:solidFill>
                <a:effectLst/>
                <a:latin typeface="Arial" charset="0"/>
                <a:ea typeface="Arial" charset="0"/>
                <a:cs typeface="Arial" charset="0"/>
              </a:defRPr>
            </a:lvl1pPr>
          </a:lstStyle>
          <a:p>
            <a:pPr lvl="0"/>
            <a:r>
              <a:rPr lang="en-US" dirty="0"/>
              <a:t>Click to edit Master Slide Heading</a:t>
            </a:r>
          </a:p>
        </p:txBody>
      </p:sp>
    </p:spTree>
    <p:custDataLst>
      <p:tags r:id="rId1"/>
    </p:custDataLst>
    <p:extLst>
      <p:ext uri="{BB962C8B-B14F-4D97-AF65-F5344CB8AC3E}">
        <p14:creationId xmlns:p14="http://schemas.microsoft.com/office/powerpoint/2010/main" val="3071288210"/>
      </p:ext>
    </p:extLst>
  </p:cSld>
  <p:clrMapOvr>
    <a:masterClrMapping/>
  </p:clrMapOvr>
  <p:extLst mod="1">
    <p:ext uri="{DCECCB84-F9BA-43D5-87BE-67443E8EF086}">
      <p15:sldGuideLst xmlns:p15="http://schemas.microsoft.com/office/powerpoint/2012/main">
        <p15:guide id="1" orient="horz" pos="1188"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Main Conten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6" name="slide title"/>
          <p:cNvSpPr>
            <a:spLocks noGrp="1"/>
          </p:cNvSpPr>
          <p:nvPr>
            <p:ph type="title" hasCustomPrompt="1"/>
          </p:nvPr>
        </p:nvSpPr>
        <p:spPr>
          <a:xfrm>
            <a:off x="0" y="-514350"/>
            <a:ext cx="9144000" cy="342900"/>
          </a:xfrm>
          <a:prstGeom prst="rect">
            <a:avLst/>
          </a:prstGeom>
        </p:spPr>
        <p:txBody>
          <a:bodyPr>
            <a:noAutofit/>
          </a:bodyPr>
          <a:lstStyle>
            <a:lvl1pPr algn="l">
              <a:defRPr b="0" baseline="0">
                <a:solidFill>
                  <a:schemeClr val="tx1"/>
                </a:solidFill>
                <a:effectLst/>
              </a:defRPr>
            </a:lvl1pPr>
          </a:lstStyle>
          <a:p>
            <a:r>
              <a:rPr lang="en-US" dirty="0"/>
              <a:t>Click to Edit Slide Title</a:t>
            </a:r>
          </a:p>
        </p:txBody>
      </p:sp>
      <p:sp>
        <p:nvSpPr>
          <p:cNvPr id="7" name="heading"/>
          <p:cNvSpPr>
            <a:spLocks noGrp="1"/>
          </p:cNvSpPr>
          <p:nvPr>
            <p:ph type="body" sz="quarter" idx="11" hasCustomPrompt="1"/>
          </p:nvPr>
        </p:nvSpPr>
        <p:spPr>
          <a:xfrm rot="16200000">
            <a:off x="-1918470" y="2308638"/>
            <a:ext cx="4761851" cy="580804"/>
          </a:xfrm>
          <a:prstGeom prst="rect">
            <a:avLst/>
          </a:prstGeom>
          <a:effectLst/>
        </p:spPr>
        <p:txBody>
          <a:bodyPr anchor="ctr"/>
          <a:lstStyle>
            <a:lvl1pPr algn="l">
              <a:spcBef>
                <a:spcPts val="0"/>
              </a:spcBef>
              <a:spcAft>
                <a:spcPts val="0"/>
              </a:spcAft>
              <a:defRPr sz="2300" b="0">
                <a:solidFill>
                  <a:schemeClr val="bg1"/>
                </a:solidFill>
                <a:effectLst/>
                <a:latin typeface="+mj-lt"/>
                <a:cs typeface="Calibri" panose="020F0502020204030204" pitchFamily="34" charset="0"/>
              </a:defRPr>
            </a:lvl1pPr>
          </a:lstStyle>
          <a:p>
            <a:pPr lvl="0"/>
            <a:r>
              <a:rPr lang="en-US" dirty="0"/>
              <a:t>Click to edit Master Slide Heading</a:t>
            </a:r>
          </a:p>
        </p:txBody>
      </p:sp>
      <p:sp>
        <p:nvSpPr>
          <p:cNvPr id="4" name="Content Placeholder 2"/>
          <p:cNvSpPr>
            <a:spLocks noGrp="1"/>
          </p:cNvSpPr>
          <p:nvPr>
            <p:ph sz="quarter" idx="10" hasCustomPrompt="1"/>
          </p:nvPr>
        </p:nvSpPr>
        <p:spPr>
          <a:xfrm>
            <a:off x="1388910" y="365761"/>
            <a:ext cx="7375264" cy="4417255"/>
          </a:xfrm>
          <a:prstGeom prst="rect">
            <a:avLst/>
          </a:prstGeom>
        </p:spPr>
        <p:txBody>
          <a:bodyPr/>
          <a:lstStyle>
            <a:lvl1pPr algn="l">
              <a:defRPr sz="1200">
                <a:solidFill>
                  <a:srgbClr val="080404"/>
                </a:solidFill>
                <a:latin typeface="+mn-lt"/>
                <a:cs typeface="Calibri" panose="020F0502020204030204" pitchFamily="34" charset="0"/>
              </a:defRPr>
            </a:lvl1pPr>
          </a:lstStyle>
          <a:p>
            <a:pPr lvl="0"/>
            <a:r>
              <a:rPr lang="en-US" dirty="0"/>
              <a:t>Content</a:t>
            </a:r>
          </a:p>
        </p:txBody>
      </p:sp>
    </p:spTree>
    <p:custDataLst>
      <p:tags r:id="rId1"/>
    </p:custDataLst>
    <p:extLst>
      <p:ext uri="{BB962C8B-B14F-4D97-AF65-F5344CB8AC3E}">
        <p14:creationId xmlns:p14="http://schemas.microsoft.com/office/powerpoint/2010/main" val="2953872541"/>
      </p:ext>
    </p:extLst>
  </p:cSld>
  <p:clrMapOvr>
    <a:masterClrMapping/>
  </p:clrMapOvr>
  <p:extLst mod="1">
    <p:ext uri="{DCECCB84-F9BA-43D5-87BE-67443E8EF086}">
      <p15:sldGuideLst xmlns:p15="http://schemas.microsoft.com/office/powerpoint/2012/main">
        <p15:guide id="1" orient="horz" pos="1188"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Main Conten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6" name="slide title"/>
          <p:cNvSpPr>
            <a:spLocks noGrp="1"/>
          </p:cNvSpPr>
          <p:nvPr>
            <p:ph type="title" hasCustomPrompt="1"/>
          </p:nvPr>
        </p:nvSpPr>
        <p:spPr>
          <a:xfrm>
            <a:off x="0" y="-514350"/>
            <a:ext cx="9144000" cy="342900"/>
          </a:xfrm>
          <a:prstGeom prst="rect">
            <a:avLst/>
          </a:prstGeom>
        </p:spPr>
        <p:txBody>
          <a:bodyPr>
            <a:noAutofit/>
          </a:bodyPr>
          <a:lstStyle>
            <a:lvl1pPr algn="l">
              <a:defRPr b="0" baseline="0">
                <a:solidFill>
                  <a:schemeClr val="tx1"/>
                </a:solidFill>
                <a:effectLst/>
              </a:defRPr>
            </a:lvl1pPr>
          </a:lstStyle>
          <a:p>
            <a:r>
              <a:rPr lang="en-US" dirty="0"/>
              <a:t>Click to Edit Slide Title</a:t>
            </a:r>
          </a:p>
        </p:txBody>
      </p:sp>
      <p:sp>
        <p:nvSpPr>
          <p:cNvPr id="4" name="Content Placeholder 2"/>
          <p:cNvSpPr>
            <a:spLocks noGrp="1"/>
          </p:cNvSpPr>
          <p:nvPr>
            <p:ph sz="quarter" idx="10" hasCustomPrompt="1"/>
          </p:nvPr>
        </p:nvSpPr>
        <p:spPr>
          <a:xfrm>
            <a:off x="450167" y="365761"/>
            <a:ext cx="7322239" cy="4417255"/>
          </a:xfrm>
          <a:prstGeom prst="rect">
            <a:avLst/>
          </a:prstGeom>
        </p:spPr>
        <p:txBody>
          <a:bodyPr/>
          <a:lstStyle>
            <a:lvl1pPr algn="l">
              <a:defRPr sz="1200">
                <a:solidFill>
                  <a:srgbClr val="080404"/>
                </a:solidFill>
                <a:latin typeface="+mn-lt"/>
                <a:cs typeface="Calibri" panose="020F0502020204030204" pitchFamily="34" charset="0"/>
              </a:defRPr>
            </a:lvl1pPr>
          </a:lstStyle>
          <a:p>
            <a:pPr lvl="0"/>
            <a:r>
              <a:rPr lang="en-US" dirty="0"/>
              <a:t>Content</a:t>
            </a:r>
          </a:p>
        </p:txBody>
      </p:sp>
      <p:sp>
        <p:nvSpPr>
          <p:cNvPr id="5" name="heading"/>
          <p:cNvSpPr>
            <a:spLocks noGrp="1"/>
          </p:cNvSpPr>
          <p:nvPr>
            <p:ph type="body" sz="quarter" idx="12" hasCustomPrompt="1"/>
          </p:nvPr>
        </p:nvSpPr>
        <p:spPr>
          <a:xfrm rot="5400000" flipH="1">
            <a:off x="6261895" y="2283984"/>
            <a:ext cx="4761851" cy="580804"/>
          </a:xfrm>
          <a:prstGeom prst="rect">
            <a:avLst/>
          </a:prstGeom>
          <a:effectLst/>
        </p:spPr>
        <p:txBody>
          <a:bodyPr anchor="ctr"/>
          <a:lstStyle>
            <a:lvl1pPr algn="l">
              <a:spcBef>
                <a:spcPts val="0"/>
              </a:spcBef>
              <a:spcAft>
                <a:spcPts val="0"/>
              </a:spcAft>
              <a:defRPr sz="2300" b="0">
                <a:solidFill>
                  <a:schemeClr val="bg1"/>
                </a:solidFill>
                <a:effectLst/>
                <a:latin typeface="+mj-lt"/>
                <a:cs typeface="Calibri" panose="020F0502020204030204" pitchFamily="34" charset="0"/>
              </a:defRPr>
            </a:lvl1pPr>
          </a:lstStyle>
          <a:p>
            <a:pPr lvl="0"/>
            <a:r>
              <a:rPr lang="en-US" dirty="0"/>
              <a:t>Click to edit Master Slide Heading</a:t>
            </a:r>
          </a:p>
        </p:txBody>
      </p:sp>
    </p:spTree>
    <p:custDataLst>
      <p:tags r:id="rId1"/>
    </p:custDataLst>
    <p:extLst>
      <p:ext uri="{BB962C8B-B14F-4D97-AF65-F5344CB8AC3E}">
        <p14:creationId xmlns:p14="http://schemas.microsoft.com/office/powerpoint/2010/main" val="1401596282"/>
      </p:ext>
    </p:extLst>
  </p:cSld>
  <p:clrMapOvr>
    <a:masterClrMapping/>
  </p:clrMapOvr>
  <p:extLst mod="1">
    <p:ext uri="{DCECCB84-F9BA-43D5-87BE-67443E8EF086}">
      <p15:sldGuideLst xmlns:p15="http://schemas.microsoft.com/office/powerpoint/2012/main">
        <p15:guide id="1" orient="horz" pos="1188"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Main Content Subheading">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Content Placeholder 2"/>
          <p:cNvSpPr>
            <a:spLocks noGrp="1"/>
          </p:cNvSpPr>
          <p:nvPr>
            <p:ph sz="quarter" idx="10" hasCustomPrompt="1"/>
          </p:nvPr>
        </p:nvSpPr>
        <p:spPr>
          <a:xfrm>
            <a:off x="285226" y="1878038"/>
            <a:ext cx="8556770" cy="3043018"/>
          </a:xfrm>
          <a:prstGeom prst="rect">
            <a:avLst/>
          </a:prstGeom>
        </p:spPr>
        <p:txBody>
          <a:bodyPr/>
          <a:lstStyle>
            <a:lvl1pPr algn="l">
              <a:defRPr sz="1200">
                <a:latin typeface="+mn-lt"/>
                <a:cs typeface="Calibri" panose="020F0502020204030204" pitchFamily="34" charset="0"/>
              </a:defRPr>
            </a:lvl1pPr>
          </a:lstStyle>
          <a:p>
            <a:pPr lvl="0"/>
            <a:r>
              <a:rPr lang="en-US" dirty="0"/>
              <a:t>Content</a:t>
            </a:r>
          </a:p>
        </p:txBody>
      </p:sp>
      <p:sp>
        <p:nvSpPr>
          <p:cNvPr id="6" name="slide title"/>
          <p:cNvSpPr>
            <a:spLocks noGrp="1"/>
          </p:cNvSpPr>
          <p:nvPr>
            <p:ph type="title" hasCustomPrompt="1"/>
          </p:nvPr>
        </p:nvSpPr>
        <p:spPr>
          <a:xfrm>
            <a:off x="0" y="-514350"/>
            <a:ext cx="9144000" cy="342900"/>
          </a:xfrm>
          <a:prstGeom prst="rect">
            <a:avLst/>
          </a:prstGeom>
        </p:spPr>
        <p:txBody>
          <a:bodyPr>
            <a:noAutofit/>
          </a:bodyPr>
          <a:lstStyle>
            <a:lvl1pPr algn="l">
              <a:defRPr b="0" baseline="0">
                <a:solidFill>
                  <a:schemeClr val="tx1"/>
                </a:solidFill>
                <a:effectLst/>
              </a:defRPr>
            </a:lvl1pPr>
          </a:lstStyle>
          <a:p>
            <a:r>
              <a:rPr lang="en-US" dirty="0"/>
              <a:t>Click to Edit Slide Title</a:t>
            </a:r>
          </a:p>
        </p:txBody>
      </p:sp>
      <p:sp>
        <p:nvSpPr>
          <p:cNvPr id="4" name="Content Placeholder 3"/>
          <p:cNvSpPr>
            <a:spLocks noGrp="1"/>
          </p:cNvSpPr>
          <p:nvPr>
            <p:ph sz="quarter" idx="12" hasCustomPrompt="1"/>
          </p:nvPr>
        </p:nvSpPr>
        <p:spPr>
          <a:xfrm>
            <a:off x="285226" y="1346754"/>
            <a:ext cx="8556770" cy="285750"/>
          </a:xfrm>
          <a:prstGeom prst="rect">
            <a:avLst/>
          </a:prstGeom>
        </p:spPr>
        <p:txBody>
          <a:bodyPr vert="horz" lIns="91440" tIns="45720" rIns="91440" bIns="45720" rtlCol="0">
            <a:noAutofit/>
          </a:bodyPr>
          <a:lstStyle>
            <a:lvl1pPr>
              <a:defRPr lang="en-US" sz="1800" b="0" baseline="0" dirty="0" smtClean="0">
                <a:solidFill>
                  <a:srgbClr val="080404"/>
                </a:solidFill>
                <a:latin typeface="+mj-lt"/>
                <a:ea typeface="Calibri" panose="020F0502020204030204" pitchFamily="34" charset="0"/>
                <a:cs typeface="Calibri" panose="020F0502020204030204" pitchFamily="34" charset="0"/>
              </a:defRPr>
            </a:lvl1pPr>
          </a:lstStyle>
          <a:p>
            <a:pPr lvl="0"/>
            <a:r>
              <a:rPr lang="en-US" dirty="0"/>
              <a:t>Click to edit master slide subheading</a:t>
            </a:r>
          </a:p>
        </p:txBody>
      </p:sp>
      <p:sp>
        <p:nvSpPr>
          <p:cNvPr id="8" name="heading"/>
          <p:cNvSpPr>
            <a:spLocks noGrp="1"/>
          </p:cNvSpPr>
          <p:nvPr>
            <p:ph type="body" sz="quarter" idx="14" hasCustomPrompt="1"/>
          </p:nvPr>
        </p:nvSpPr>
        <p:spPr>
          <a:xfrm>
            <a:off x="121334" y="197828"/>
            <a:ext cx="8915400" cy="580804"/>
          </a:xfrm>
          <a:prstGeom prst="rect">
            <a:avLst/>
          </a:prstGeom>
        </p:spPr>
        <p:txBody>
          <a:bodyPr anchor="ctr"/>
          <a:lstStyle>
            <a:lvl1pPr algn="l">
              <a:spcBef>
                <a:spcPts val="0"/>
              </a:spcBef>
              <a:spcAft>
                <a:spcPts val="0"/>
              </a:spcAft>
              <a:defRPr sz="2300" b="0">
                <a:solidFill>
                  <a:schemeClr val="bg1"/>
                </a:solidFill>
                <a:effectLst/>
                <a:latin typeface="+mj-lt"/>
                <a:cs typeface="Calibri" panose="020F0502020204030204" pitchFamily="34" charset="0"/>
              </a:defRPr>
            </a:lvl1pPr>
          </a:lstStyle>
          <a:p>
            <a:pPr lvl="0"/>
            <a:r>
              <a:rPr lang="en-US" dirty="0"/>
              <a:t>Click to edit Master Slide Heading</a:t>
            </a:r>
          </a:p>
        </p:txBody>
      </p:sp>
    </p:spTree>
    <p:custDataLst>
      <p:tags r:id="rId1"/>
    </p:custDataLst>
    <p:extLst>
      <p:ext uri="{BB962C8B-B14F-4D97-AF65-F5344CB8AC3E}">
        <p14:creationId xmlns:p14="http://schemas.microsoft.com/office/powerpoint/2010/main" val="2906089543"/>
      </p:ext>
    </p:extLst>
  </p:cSld>
  <p:clrMapOvr>
    <a:masterClrMapping/>
  </p:clrMapOvr>
  <p:extLst mod="1">
    <p:ext uri="{DCECCB84-F9BA-43D5-87BE-67443E8EF086}">
      <p15:sldGuideLst xmlns:p15="http://schemas.microsoft.com/office/powerpoint/2012/main">
        <p15:guide id="1" orient="horz" pos="1188"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Left Content">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content"/>
          <p:cNvSpPr>
            <a:spLocks noGrp="1"/>
          </p:cNvSpPr>
          <p:nvPr>
            <p:ph idx="1"/>
          </p:nvPr>
        </p:nvSpPr>
        <p:spPr>
          <a:xfrm>
            <a:off x="337658" y="1344382"/>
            <a:ext cx="4938823" cy="3463034"/>
          </a:xfrm>
          <a:prstGeom prst="rect">
            <a:avLst/>
          </a:prstGeom>
        </p:spPr>
        <p:txBody>
          <a:bodyPr/>
          <a:lstStyle>
            <a:lvl1pPr>
              <a:spcBef>
                <a:spcPts val="900"/>
              </a:spcBef>
              <a:spcAft>
                <a:spcPts val="900"/>
              </a:spcAft>
              <a:defRPr sz="1200">
                <a:solidFill>
                  <a:schemeClr val="tx1"/>
                </a:solidFill>
                <a:latin typeface="+mn-lt"/>
                <a:cs typeface="Calibri" panose="020F0502020204030204" pitchFamily="34" charset="0"/>
              </a:defRPr>
            </a:lvl1pPr>
            <a:lvl2pPr>
              <a:defRPr sz="1100">
                <a:solidFill>
                  <a:schemeClr val="tx1"/>
                </a:solidFill>
                <a:latin typeface="+mn-lt"/>
                <a:cs typeface="Calibri" panose="020F0502020204030204" pitchFamily="34" charset="0"/>
              </a:defRPr>
            </a:lvl2pPr>
            <a:lvl3pPr marL="685783" indent="0">
              <a:buFont typeface="Century Gothic" panose="020B0502020202020204" pitchFamily="34" charset="0"/>
              <a:buNone/>
              <a:defRPr sz="1050"/>
            </a:lvl3pPr>
          </a:lstStyle>
          <a:p>
            <a:pPr lvl="0"/>
            <a:r>
              <a:rPr lang="en-US"/>
              <a:t>Click to edit Master text styles</a:t>
            </a:r>
          </a:p>
          <a:p>
            <a:pPr lvl="1"/>
            <a:r>
              <a:rPr lang="en-US"/>
              <a:t>Second level</a:t>
            </a:r>
          </a:p>
        </p:txBody>
      </p:sp>
      <p:sp>
        <p:nvSpPr>
          <p:cNvPr id="6" name="slide title"/>
          <p:cNvSpPr>
            <a:spLocks noGrp="1"/>
          </p:cNvSpPr>
          <p:nvPr>
            <p:ph type="title" hasCustomPrompt="1"/>
          </p:nvPr>
        </p:nvSpPr>
        <p:spPr>
          <a:xfrm>
            <a:off x="0" y="-514350"/>
            <a:ext cx="9144000" cy="342900"/>
          </a:xfrm>
          <a:prstGeom prst="rect">
            <a:avLst/>
          </a:prstGeom>
        </p:spPr>
        <p:txBody>
          <a:bodyPr>
            <a:noAutofit/>
          </a:bodyPr>
          <a:lstStyle>
            <a:lvl1pPr algn="l">
              <a:defRPr b="0" baseline="0">
                <a:solidFill>
                  <a:schemeClr val="tx1"/>
                </a:solidFill>
                <a:effectLst/>
              </a:defRPr>
            </a:lvl1pPr>
          </a:lstStyle>
          <a:p>
            <a:r>
              <a:rPr lang="en-US" dirty="0"/>
              <a:t>Click to Edit Slide Title</a:t>
            </a:r>
          </a:p>
        </p:txBody>
      </p:sp>
      <p:sp>
        <p:nvSpPr>
          <p:cNvPr id="5" name="Picture Placeholder 4"/>
          <p:cNvSpPr>
            <a:spLocks noGrp="1"/>
          </p:cNvSpPr>
          <p:nvPr>
            <p:ph type="pic" sz="quarter" idx="11"/>
          </p:nvPr>
        </p:nvSpPr>
        <p:spPr>
          <a:xfrm>
            <a:off x="5632401" y="1344382"/>
            <a:ext cx="3093118" cy="3463033"/>
          </a:xfrm>
          <a:prstGeom prst="rect">
            <a:avLst/>
          </a:prstGeom>
          <a:noFill/>
          <a:ln w="88900" cap="flat" cmpd="sng">
            <a:noFill/>
            <a:miter lim="800000"/>
          </a:ln>
          <a:effectLst>
            <a:outerShdw blurRad="114300" sx="103000" sy="103000" algn="ctr" rotWithShape="0">
              <a:prstClr val="black">
                <a:alpha val="13000"/>
              </a:prstClr>
            </a:outerShdw>
          </a:effectLst>
        </p:spPr>
        <p:txBody>
          <a:bodyPr vert="horz" lIns="91440" tIns="45720" rIns="91440" bIns="45720" rtlCol="0">
            <a:noAutofit/>
          </a:bodyPr>
          <a:lstStyle>
            <a:lvl1pPr>
              <a:defRPr lang="en-US" sz="1100">
                <a:latin typeface="+mn-lt"/>
                <a:cs typeface="Calibri" panose="020F0502020204030204" pitchFamily="34" charset="0"/>
              </a:defRPr>
            </a:lvl1pPr>
          </a:lstStyle>
          <a:p>
            <a:pPr lvl="0"/>
            <a:r>
              <a:rPr lang="en-US"/>
              <a:t>Drag picture to placeholder or click icon to add</a:t>
            </a:r>
            <a:endParaRPr lang="en-US" dirty="0"/>
          </a:p>
        </p:txBody>
      </p:sp>
      <p:sp>
        <p:nvSpPr>
          <p:cNvPr id="8" name="heading"/>
          <p:cNvSpPr>
            <a:spLocks noGrp="1"/>
          </p:cNvSpPr>
          <p:nvPr>
            <p:ph type="body" sz="quarter" idx="14" hasCustomPrompt="1"/>
          </p:nvPr>
        </p:nvSpPr>
        <p:spPr>
          <a:xfrm>
            <a:off x="121334" y="197828"/>
            <a:ext cx="8915400" cy="580804"/>
          </a:xfrm>
          <a:prstGeom prst="rect">
            <a:avLst/>
          </a:prstGeom>
        </p:spPr>
        <p:txBody>
          <a:bodyPr anchor="ctr"/>
          <a:lstStyle>
            <a:lvl1pPr algn="l">
              <a:spcBef>
                <a:spcPts val="0"/>
              </a:spcBef>
              <a:spcAft>
                <a:spcPts val="0"/>
              </a:spcAft>
              <a:defRPr sz="2300" b="0">
                <a:solidFill>
                  <a:schemeClr val="bg1"/>
                </a:solidFill>
                <a:effectLst/>
                <a:latin typeface="+mj-lt"/>
                <a:cs typeface="Calibri" panose="020F0502020204030204" pitchFamily="34" charset="0"/>
              </a:defRPr>
            </a:lvl1pPr>
          </a:lstStyle>
          <a:p>
            <a:pPr lvl="0"/>
            <a:r>
              <a:rPr lang="en-US" dirty="0"/>
              <a:t>Click to edit Master Slide Heading</a:t>
            </a:r>
          </a:p>
        </p:txBody>
      </p:sp>
    </p:spTree>
    <p:custDataLst>
      <p:tags r:id="rId1"/>
    </p:custDataLst>
    <p:extLst>
      <p:ext uri="{BB962C8B-B14F-4D97-AF65-F5344CB8AC3E}">
        <p14:creationId xmlns:p14="http://schemas.microsoft.com/office/powerpoint/2010/main" val="9279300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NUL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ags" Target="../tags/tag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25">
            <a:lum/>
          </a:blip>
          <a:srcRect/>
          <a:stretch>
            <a:fillRect/>
          </a:stretch>
        </a:blipFill>
        <a:effectLst/>
      </p:bgPr>
    </p:bg>
    <p:spTree>
      <p:nvGrpSpPr>
        <p:cNvPr id="1" name=""/>
        <p:cNvGrpSpPr/>
        <p:nvPr/>
      </p:nvGrpSpPr>
      <p:grpSpPr>
        <a:xfrm>
          <a:off x="0" y="0"/>
          <a:ext cx="0" cy="0"/>
          <a:chOff x="0" y="0"/>
          <a:chExt cx="0" cy="0"/>
        </a:xfrm>
      </p:grpSpPr>
    </p:spTree>
    <p:custDataLst>
      <p:tags r:id="rId24"/>
    </p:custDataLst>
    <p:extLst>
      <p:ext uri="{BB962C8B-B14F-4D97-AF65-F5344CB8AC3E}">
        <p14:creationId xmlns:p14="http://schemas.microsoft.com/office/powerpoint/2010/main" val="3441256740"/>
      </p:ext>
    </p:extLst>
  </p:cSld>
  <p:clrMap bg1="lt1" tx1="dk1" bg2="lt2" tx2="dk2" accent1="accent1" accent2="accent2" accent3="accent3" accent4="accent4" accent5="accent5" accent6="accent6" hlink="hlink" folHlink="folHlink"/>
  <p:sldLayoutIdLst>
    <p:sldLayoutId id="2147483661" r:id="rId1"/>
    <p:sldLayoutId id="2147483663" r:id="rId2"/>
    <p:sldLayoutId id="2147483664" r:id="rId3"/>
    <p:sldLayoutId id="2147483683"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Lst>
  <p:txStyles>
    <p:titleStyle>
      <a:lvl1pPr algn="ctr" defTabSz="685783" rtl="0" eaLnBrk="1" latinLnBrk="0" hangingPunct="1">
        <a:lnSpc>
          <a:spcPct val="100000"/>
        </a:lnSpc>
        <a:spcBef>
          <a:spcPct val="0"/>
        </a:spcBef>
        <a:buNone/>
        <a:defRPr sz="2100" b="1" kern="1200">
          <a:solidFill>
            <a:schemeClr val="tx1"/>
          </a:solidFill>
          <a:effectLst>
            <a:outerShdw blurRad="38100" dist="38100" dir="2700000" algn="tl">
              <a:srgbClr val="000000">
                <a:alpha val="43137"/>
              </a:srgbClr>
            </a:outerShdw>
          </a:effectLst>
          <a:latin typeface="+mj-lt"/>
          <a:ea typeface="Open Sans" panose="020B0606030504020204" pitchFamily="34" charset="0"/>
          <a:cs typeface="Arial" panose="020B0604020202020204" pitchFamily="34" charset="0"/>
        </a:defRPr>
      </a:lvl1pPr>
    </p:titleStyle>
    <p:bodyStyle>
      <a:lvl1pPr marL="0" indent="0" algn="l" defTabSz="685783" rtl="0" eaLnBrk="1" latinLnBrk="0" hangingPunct="1">
        <a:spcBef>
          <a:spcPts val="900"/>
        </a:spcBef>
        <a:spcAft>
          <a:spcPts val="900"/>
        </a:spcAft>
        <a:buFont typeface="Arial" pitchFamily="34" charset="0"/>
        <a:buNone/>
        <a:defRPr sz="1350" kern="1200">
          <a:solidFill>
            <a:schemeClr val="tx1"/>
          </a:solidFill>
          <a:latin typeface="+mj-lt"/>
          <a:ea typeface="Open Sans" panose="020B0606030504020204" pitchFamily="34" charset="0"/>
          <a:cs typeface="Arial" panose="020B0604020202020204" pitchFamily="34" charset="0"/>
        </a:defRPr>
      </a:lvl1pPr>
      <a:lvl2pPr marL="214308" indent="-214308" algn="l" defTabSz="685783" rtl="0" eaLnBrk="1" latinLnBrk="0" hangingPunct="1">
        <a:spcBef>
          <a:spcPts val="900"/>
        </a:spcBef>
        <a:spcAft>
          <a:spcPts val="900"/>
        </a:spcAft>
        <a:buFont typeface="Wingdings" pitchFamily="2" charset="2"/>
        <a:buChar char="§"/>
        <a:defRPr sz="1350" kern="1200">
          <a:solidFill>
            <a:schemeClr val="tx1"/>
          </a:solidFill>
          <a:latin typeface="+mj-lt"/>
          <a:ea typeface="Open Sans" panose="020B0606030504020204" pitchFamily="34" charset="0"/>
          <a:cs typeface="Arial" panose="020B0604020202020204" pitchFamily="34" charset="0"/>
        </a:defRPr>
      </a:lvl2pPr>
      <a:lvl3pPr marL="685783" indent="0" algn="l" defTabSz="685783" rtl="0" eaLnBrk="1" latinLnBrk="0" hangingPunct="1">
        <a:spcBef>
          <a:spcPct val="20000"/>
        </a:spcBef>
        <a:buFont typeface="Arial" pitchFamily="34" charset="0"/>
        <a:buNone/>
        <a:defRPr sz="1800" kern="1200">
          <a:solidFill>
            <a:schemeClr val="tx1"/>
          </a:solidFill>
          <a:latin typeface="+mn-lt"/>
          <a:ea typeface="+mn-ea"/>
          <a:cs typeface="+mn-cs"/>
        </a:defRPr>
      </a:lvl3pPr>
      <a:lvl4pPr marL="1200120" indent="-171446" algn="l" defTabSz="685783" rtl="0" eaLnBrk="1" latinLnBrk="0" hangingPunct="1">
        <a:spcBef>
          <a:spcPct val="20000"/>
        </a:spcBef>
        <a:buFont typeface="Arial" pitchFamily="34" charset="0"/>
        <a:buChar char="–"/>
        <a:defRPr sz="1500" kern="1200">
          <a:solidFill>
            <a:schemeClr val="tx1"/>
          </a:solidFill>
          <a:latin typeface="+mn-lt"/>
          <a:ea typeface="+mn-ea"/>
          <a:cs typeface="+mn-cs"/>
        </a:defRPr>
      </a:lvl4pPr>
      <a:lvl5pPr marL="1543012" indent="-171446" algn="l" defTabSz="685783" rtl="0" eaLnBrk="1" latinLnBrk="0" hangingPunct="1">
        <a:spcBef>
          <a:spcPct val="20000"/>
        </a:spcBef>
        <a:buFont typeface="Arial" pitchFamily="34" charset="0"/>
        <a:buChar char="»"/>
        <a:defRPr sz="1500" kern="1200">
          <a:solidFill>
            <a:schemeClr val="tx1"/>
          </a:solidFill>
          <a:latin typeface="+mn-lt"/>
          <a:ea typeface="+mn-ea"/>
          <a:cs typeface="+mn-cs"/>
        </a:defRPr>
      </a:lvl5pPr>
      <a:lvl6pPr marL="1885903" indent="-171446" algn="l" defTabSz="685783"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795" indent="-171446" algn="l" defTabSz="685783"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686" indent="-171446" algn="l" defTabSz="685783"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577" indent="-171446" algn="l" defTabSz="685783"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295" userDrawn="1">
          <p15:clr>
            <a:srgbClr val="F26B43"/>
          </p15:clr>
        </p15:guide>
        <p15:guide id="2" pos="2160" userDrawn="1">
          <p15:clr>
            <a:srgbClr val="F26B43"/>
          </p15:clr>
        </p15:guide>
        <p15:guide id="3" pos="108" userDrawn="1">
          <p15:clr>
            <a:srgbClr val="F26B43"/>
          </p15:clr>
        </p15:guide>
        <p15:guide id="4" pos="4212" userDrawn="1">
          <p15:clr>
            <a:srgbClr val="F26B43"/>
          </p15:clr>
        </p15:guide>
        <p15:guide id="5" orient="horz" pos="243" userDrawn="1">
          <p15:clr>
            <a:srgbClr val="F26B43"/>
          </p15:clr>
        </p15:guide>
        <p15:guide id="6" orient="horz" pos="405" userDrawn="1">
          <p15:clr>
            <a:srgbClr val="F26B43"/>
          </p15:clr>
        </p15:guide>
        <p15:guide id="7" orient="horz" pos="527" userDrawn="1">
          <p15:clr>
            <a:srgbClr val="F26B43"/>
          </p15:clr>
        </p15:guide>
        <p15:guide id="8" orient="horz" pos="1215" userDrawn="1">
          <p15:clr>
            <a:srgbClr val="F26B43"/>
          </p15:clr>
        </p15:guide>
        <p15:guide id="9" orient="horz" pos="162" userDrawn="1">
          <p15:clr>
            <a:srgbClr val="F26B43"/>
          </p15:clr>
        </p15:guide>
        <p15:guide id="10" orient="horz" pos="297" userDrawn="1">
          <p15:clr>
            <a:srgbClr val="F26B43"/>
          </p15:clr>
        </p15:guide>
        <p15:guide id="11" orient="horz" pos="351"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4.xml"/><Relationship Id="rId5" Type="http://schemas.openxmlformats.org/officeDocument/2006/relationships/image" Target="../media/image10.jpg"/><Relationship Id="rId4" Type="http://schemas.microsoft.com/office/2007/relationships/hdphoto" Target="../media/hdphoto1.wdp"/></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1"/>
          </p:nvPr>
        </p:nvSpPr>
        <p:spPr/>
        <p:txBody>
          <a:bodyPr>
            <a:normAutofit/>
          </a:bodyPr>
          <a:lstStyle/>
          <a:p>
            <a:r>
              <a:rPr lang="en-US" sz="4000" dirty="0">
                <a:latin typeface="Tw Cen MT" panose="020B0602020104020603" pitchFamily="34" charset="0"/>
              </a:rPr>
              <a:t>Analysis of Algorithms</a:t>
            </a:r>
          </a:p>
        </p:txBody>
      </p:sp>
      <p:sp>
        <p:nvSpPr>
          <p:cNvPr id="2" name="Title 1"/>
          <p:cNvSpPr>
            <a:spLocks noGrp="1"/>
          </p:cNvSpPr>
          <p:nvPr>
            <p:ph type="title"/>
          </p:nvPr>
        </p:nvSpPr>
        <p:spPr/>
        <p:txBody>
          <a:bodyPr/>
          <a:lstStyle/>
          <a:p>
            <a:r>
              <a:rPr lang="en-US" dirty="0"/>
              <a:t>1</a:t>
            </a:r>
          </a:p>
        </p:txBody>
      </p:sp>
    </p:spTree>
    <p:extLst>
      <p:ext uri="{BB962C8B-B14F-4D97-AF65-F5344CB8AC3E}">
        <p14:creationId xmlns:p14="http://schemas.microsoft.com/office/powerpoint/2010/main" val="5746841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9</a:t>
            </a:r>
          </a:p>
        </p:txBody>
      </p:sp>
      <p:sp>
        <p:nvSpPr>
          <p:cNvPr id="3" name="Text Placeholder 2"/>
          <p:cNvSpPr>
            <a:spLocks noGrp="1"/>
          </p:cNvSpPr>
          <p:nvPr>
            <p:ph type="body" sz="quarter" idx="14"/>
          </p:nvPr>
        </p:nvSpPr>
        <p:spPr/>
        <p:txBody>
          <a:bodyPr/>
          <a:lstStyle/>
          <a:p>
            <a:r>
              <a:rPr lang="en-US" sz="3200" dirty="0">
                <a:latin typeface="Tw Cen MT" panose="020B0602020104020603" pitchFamily="34" charset="0"/>
              </a:rPr>
              <a:t>Formal Definition of Big-O</a:t>
            </a:r>
          </a:p>
        </p:txBody>
      </p:sp>
      <p:sp>
        <p:nvSpPr>
          <p:cNvPr id="9" name="Content Placeholder 3"/>
          <p:cNvSpPr>
            <a:spLocks noGrp="1"/>
          </p:cNvSpPr>
          <p:nvPr>
            <p:ph sz="quarter" idx="15"/>
          </p:nvPr>
        </p:nvSpPr>
        <p:spPr>
          <a:xfrm>
            <a:off x="121334" y="1005159"/>
            <a:ext cx="4520335" cy="426083"/>
          </a:xfrm>
          <a:solidFill>
            <a:schemeClr val="accent2">
              <a:lumMod val="50000"/>
            </a:schemeClr>
          </a:solidFill>
        </p:spPr>
        <p:txBody>
          <a:bodyPr/>
          <a:lstStyle/>
          <a:p>
            <a:r>
              <a:rPr lang="en-US" dirty="0">
                <a:latin typeface="Tw Cen MT" panose="020B0602020104020603" pitchFamily="34" charset="0"/>
              </a:rPr>
              <a:t>Consider the following program structure:</a:t>
            </a:r>
            <a:endParaRPr lang="en-US" dirty="0">
              <a:latin typeface="Tw Cen MT" panose="020B0602020104020603" pitchFamily="34" charset="0"/>
              <a:cs typeface="Courier New" panose="02070309020205020404" pitchFamily="49" charset="0"/>
            </a:endParaRPr>
          </a:p>
        </p:txBody>
      </p:sp>
      <p:sp>
        <p:nvSpPr>
          <p:cNvPr id="14" name="Content Placeholder 5"/>
          <p:cNvSpPr>
            <a:spLocks noGrp="1"/>
          </p:cNvSpPr>
          <p:nvPr>
            <p:ph sz="quarter" idx="17"/>
          </p:nvPr>
        </p:nvSpPr>
        <p:spPr>
          <a:xfrm>
            <a:off x="121334" y="1498600"/>
            <a:ext cx="4520335" cy="3539067"/>
          </a:xfrm>
          <a:solidFill>
            <a:schemeClr val="bg1">
              <a:lumMod val="85000"/>
            </a:schemeClr>
          </a:solidFill>
        </p:spPr>
        <p:txBody>
          <a:bodyPr/>
          <a:lstStyle/>
          <a:p>
            <a:pPr>
              <a:spcBef>
                <a:spcPts val="0"/>
              </a:spcBef>
              <a:spcAft>
                <a:spcPts val="0"/>
              </a:spcAft>
            </a:pPr>
            <a:r>
              <a:rPr lang="en-US" sz="1400" b="1" dirty="0">
                <a:solidFill>
                  <a:schemeClr val="tx1"/>
                </a:solidFill>
                <a:latin typeface="Courier New" panose="02070309020205020404" pitchFamily="49" charset="0"/>
                <a:cs typeface="Courier New" panose="02070309020205020404" pitchFamily="49" charset="0"/>
              </a:rPr>
              <a:t>for (</a:t>
            </a:r>
            <a:r>
              <a:rPr lang="en-US" sz="1400" b="1" dirty="0" err="1">
                <a:solidFill>
                  <a:schemeClr val="tx1"/>
                </a:solidFill>
                <a:latin typeface="Courier New" panose="02070309020205020404" pitchFamily="49" charset="0"/>
                <a:cs typeface="Courier New" panose="02070309020205020404" pitchFamily="49" charset="0"/>
              </a:rPr>
              <a:t>int</a:t>
            </a:r>
            <a:r>
              <a:rPr lang="en-US" sz="1400" b="1" dirty="0">
                <a:solidFill>
                  <a:schemeClr val="tx1"/>
                </a:solidFill>
                <a:latin typeface="Courier New" panose="02070309020205020404" pitchFamily="49" charset="0"/>
                <a:cs typeface="Courier New" panose="02070309020205020404" pitchFamily="49" charset="0"/>
              </a:rPr>
              <a:t> </a:t>
            </a:r>
            <a:r>
              <a:rPr lang="en-US" sz="1400" b="1" dirty="0" err="1">
                <a:solidFill>
                  <a:schemeClr val="tx1"/>
                </a:solidFill>
                <a:latin typeface="Courier New" panose="02070309020205020404" pitchFamily="49" charset="0"/>
                <a:cs typeface="Courier New" panose="02070309020205020404" pitchFamily="49" charset="0"/>
              </a:rPr>
              <a:t>i</a:t>
            </a:r>
            <a:r>
              <a:rPr lang="en-US" sz="1400" b="1" dirty="0">
                <a:solidFill>
                  <a:schemeClr val="tx1"/>
                </a:solidFill>
                <a:latin typeface="Courier New" panose="02070309020205020404" pitchFamily="49" charset="0"/>
                <a:cs typeface="Courier New" panose="02070309020205020404" pitchFamily="49" charset="0"/>
              </a:rPr>
              <a:t> = 0; </a:t>
            </a:r>
            <a:r>
              <a:rPr lang="en-US" sz="1400" b="1" dirty="0" err="1">
                <a:solidFill>
                  <a:schemeClr val="tx1"/>
                </a:solidFill>
                <a:latin typeface="Courier New" panose="02070309020205020404" pitchFamily="49" charset="0"/>
                <a:cs typeface="Courier New" panose="02070309020205020404" pitchFamily="49" charset="0"/>
              </a:rPr>
              <a:t>i</a:t>
            </a:r>
            <a:r>
              <a:rPr lang="en-US" sz="1400" b="1" dirty="0">
                <a:solidFill>
                  <a:schemeClr val="tx1"/>
                </a:solidFill>
                <a:latin typeface="Courier New" panose="02070309020205020404" pitchFamily="49" charset="0"/>
                <a:cs typeface="Courier New" panose="02070309020205020404" pitchFamily="49" charset="0"/>
              </a:rPr>
              <a:t> &lt; n; </a:t>
            </a:r>
            <a:r>
              <a:rPr lang="en-US" sz="1400" b="1" dirty="0" err="1">
                <a:solidFill>
                  <a:schemeClr val="tx1"/>
                </a:solidFill>
                <a:latin typeface="Courier New" panose="02070309020205020404" pitchFamily="49" charset="0"/>
                <a:cs typeface="Courier New" panose="02070309020205020404" pitchFamily="49" charset="0"/>
              </a:rPr>
              <a:t>i</a:t>
            </a:r>
            <a:r>
              <a:rPr lang="en-US" sz="1400" b="1" dirty="0">
                <a:solidFill>
                  <a:schemeClr val="tx1"/>
                </a:solidFill>
                <a:latin typeface="Courier New" panose="02070309020205020404" pitchFamily="49" charset="0"/>
                <a:cs typeface="Courier New" panose="02070309020205020404" pitchFamily="49" charset="0"/>
              </a:rPr>
              <a:t>++) {</a:t>
            </a:r>
          </a:p>
          <a:p>
            <a:pPr>
              <a:spcBef>
                <a:spcPts val="0"/>
              </a:spcBef>
              <a:spcAft>
                <a:spcPts val="0"/>
              </a:spcAft>
            </a:pPr>
            <a:r>
              <a:rPr lang="en-US" sz="1400" b="1" dirty="0">
                <a:solidFill>
                  <a:schemeClr val="tx1"/>
                </a:solidFill>
                <a:latin typeface="Courier New" panose="02070309020205020404" pitchFamily="49" charset="0"/>
                <a:cs typeface="Courier New" panose="02070309020205020404" pitchFamily="49" charset="0"/>
              </a:rPr>
              <a:t>  for (</a:t>
            </a:r>
            <a:r>
              <a:rPr lang="en-US" sz="1400" b="1" dirty="0" err="1">
                <a:solidFill>
                  <a:schemeClr val="tx1"/>
                </a:solidFill>
                <a:latin typeface="Courier New" panose="02070309020205020404" pitchFamily="49" charset="0"/>
                <a:cs typeface="Courier New" panose="02070309020205020404" pitchFamily="49" charset="0"/>
              </a:rPr>
              <a:t>int</a:t>
            </a:r>
            <a:r>
              <a:rPr lang="en-US" sz="1400" b="1" dirty="0">
                <a:solidFill>
                  <a:schemeClr val="tx1"/>
                </a:solidFill>
                <a:latin typeface="Courier New" panose="02070309020205020404" pitchFamily="49" charset="0"/>
                <a:cs typeface="Courier New" panose="02070309020205020404" pitchFamily="49" charset="0"/>
              </a:rPr>
              <a:t> j = 0; j &lt; n; </a:t>
            </a:r>
            <a:r>
              <a:rPr lang="en-US" sz="1400" b="1" dirty="0" err="1">
                <a:solidFill>
                  <a:schemeClr val="tx1"/>
                </a:solidFill>
                <a:latin typeface="Courier New" panose="02070309020205020404" pitchFamily="49" charset="0"/>
                <a:cs typeface="Courier New" panose="02070309020205020404" pitchFamily="49" charset="0"/>
              </a:rPr>
              <a:t>j++</a:t>
            </a:r>
            <a:r>
              <a:rPr lang="en-US" sz="1400" b="1" dirty="0">
                <a:solidFill>
                  <a:schemeClr val="tx1"/>
                </a:solidFill>
                <a:latin typeface="Courier New" panose="02070309020205020404" pitchFamily="49" charset="0"/>
                <a:cs typeface="Courier New" panose="02070309020205020404" pitchFamily="49" charset="0"/>
              </a:rPr>
              <a:t>) {</a:t>
            </a:r>
          </a:p>
          <a:p>
            <a:pPr>
              <a:spcBef>
                <a:spcPts val="0"/>
              </a:spcBef>
              <a:spcAft>
                <a:spcPts val="0"/>
              </a:spcAft>
            </a:pPr>
            <a:r>
              <a:rPr lang="en-US" sz="1400" b="1" dirty="0">
                <a:solidFill>
                  <a:schemeClr val="tx1"/>
                </a:solidFill>
                <a:latin typeface="Courier New" panose="02070309020205020404" pitchFamily="49" charset="0"/>
                <a:cs typeface="Courier New" panose="02070309020205020404" pitchFamily="49" charset="0"/>
              </a:rPr>
              <a:t>     </a:t>
            </a:r>
            <a:r>
              <a:rPr lang="en-US" sz="1400" i="1" dirty="0">
                <a:solidFill>
                  <a:schemeClr val="tx1"/>
                </a:solidFill>
                <a:latin typeface="Tw Cen MT" panose="020B0602020104020603" pitchFamily="34" charset="0"/>
                <a:cs typeface="Courier New" panose="02070309020205020404" pitchFamily="49" charset="0"/>
              </a:rPr>
              <a:t>Simple Statement</a:t>
            </a:r>
          </a:p>
          <a:p>
            <a:pPr>
              <a:spcBef>
                <a:spcPts val="0"/>
              </a:spcBef>
              <a:spcAft>
                <a:spcPts val="0"/>
              </a:spcAft>
            </a:pPr>
            <a:r>
              <a:rPr lang="en-US" sz="1400" b="1" dirty="0">
                <a:solidFill>
                  <a:schemeClr val="tx1"/>
                </a:solidFill>
                <a:latin typeface="Courier New" panose="02070309020205020404" pitchFamily="49" charset="0"/>
                <a:cs typeface="Courier New" panose="02070309020205020404" pitchFamily="49" charset="0"/>
              </a:rPr>
              <a:t>  }</a:t>
            </a:r>
          </a:p>
          <a:p>
            <a:pPr>
              <a:spcBef>
                <a:spcPts val="0"/>
              </a:spcBef>
              <a:spcAft>
                <a:spcPts val="0"/>
              </a:spcAft>
            </a:pPr>
            <a:r>
              <a:rPr lang="en-US" sz="1400" b="1" dirty="0">
                <a:solidFill>
                  <a:schemeClr val="tx1"/>
                </a:solidFill>
                <a:latin typeface="Courier New" panose="02070309020205020404" pitchFamily="49" charset="0"/>
                <a:cs typeface="Courier New" panose="02070309020205020404" pitchFamily="49" charset="0"/>
              </a:rPr>
              <a:t>}</a:t>
            </a:r>
          </a:p>
          <a:p>
            <a:pPr>
              <a:spcBef>
                <a:spcPts val="0"/>
              </a:spcBef>
              <a:spcAft>
                <a:spcPts val="0"/>
              </a:spcAft>
            </a:pPr>
            <a:r>
              <a:rPr lang="en-US" sz="1400" b="1" dirty="0">
                <a:solidFill>
                  <a:schemeClr val="tx1"/>
                </a:solidFill>
                <a:latin typeface="Courier New" panose="02070309020205020404" pitchFamily="49" charset="0"/>
                <a:cs typeface="Courier New" panose="02070309020205020404" pitchFamily="49" charset="0"/>
              </a:rPr>
              <a:t>for (</a:t>
            </a:r>
            <a:r>
              <a:rPr lang="en-US" sz="1400" b="1" dirty="0" err="1">
                <a:solidFill>
                  <a:schemeClr val="tx1"/>
                </a:solidFill>
                <a:latin typeface="Courier New" panose="02070309020205020404" pitchFamily="49" charset="0"/>
                <a:cs typeface="Courier New" panose="02070309020205020404" pitchFamily="49" charset="0"/>
              </a:rPr>
              <a:t>int</a:t>
            </a:r>
            <a:r>
              <a:rPr lang="en-US" sz="1400" b="1" dirty="0">
                <a:solidFill>
                  <a:schemeClr val="tx1"/>
                </a:solidFill>
                <a:latin typeface="Courier New" panose="02070309020205020404" pitchFamily="49" charset="0"/>
                <a:cs typeface="Courier New" panose="02070309020205020404" pitchFamily="49" charset="0"/>
              </a:rPr>
              <a:t> </a:t>
            </a:r>
            <a:r>
              <a:rPr lang="en-US" sz="1400" b="1" dirty="0" err="1">
                <a:solidFill>
                  <a:schemeClr val="tx1"/>
                </a:solidFill>
                <a:latin typeface="Courier New" panose="02070309020205020404" pitchFamily="49" charset="0"/>
                <a:cs typeface="Courier New" panose="02070309020205020404" pitchFamily="49" charset="0"/>
              </a:rPr>
              <a:t>i</a:t>
            </a:r>
            <a:r>
              <a:rPr lang="en-US" sz="1400" b="1" dirty="0">
                <a:solidFill>
                  <a:schemeClr val="tx1"/>
                </a:solidFill>
                <a:latin typeface="Courier New" panose="02070309020205020404" pitchFamily="49" charset="0"/>
                <a:cs typeface="Courier New" panose="02070309020205020404" pitchFamily="49" charset="0"/>
              </a:rPr>
              <a:t> = 0; </a:t>
            </a:r>
            <a:r>
              <a:rPr lang="en-US" sz="1400" b="1" dirty="0" err="1">
                <a:solidFill>
                  <a:schemeClr val="tx1"/>
                </a:solidFill>
                <a:latin typeface="Courier New" panose="02070309020205020404" pitchFamily="49" charset="0"/>
                <a:cs typeface="Courier New" panose="02070309020205020404" pitchFamily="49" charset="0"/>
              </a:rPr>
              <a:t>i</a:t>
            </a:r>
            <a:r>
              <a:rPr lang="en-US" sz="1400" b="1" dirty="0">
                <a:solidFill>
                  <a:schemeClr val="tx1"/>
                </a:solidFill>
                <a:latin typeface="Courier New" panose="02070309020205020404" pitchFamily="49" charset="0"/>
                <a:cs typeface="Courier New" panose="02070309020205020404" pitchFamily="49" charset="0"/>
              </a:rPr>
              <a:t> &lt; n; </a:t>
            </a:r>
            <a:r>
              <a:rPr lang="en-US" sz="1400" b="1" dirty="0" err="1">
                <a:solidFill>
                  <a:schemeClr val="tx1"/>
                </a:solidFill>
                <a:latin typeface="Courier New" panose="02070309020205020404" pitchFamily="49" charset="0"/>
                <a:cs typeface="Courier New" panose="02070309020205020404" pitchFamily="49" charset="0"/>
              </a:rPr>
              <a:t>i</a:t>
            </a:r>
            <a:r>
              <a:rPr lang="en-US" sz="1400" b="1" dirty="0">
                <a:solidFill>
                  <a:schemeClr val="tx1"/>
                </a:solidFill>
                <a:latin typeface="Courier New" panose="02070309020205020404" pitchFamily="49" charset="0"/>
                <a:cs typeface="Courier New" panose="02070309020205020404" pitchFamily="49" charset="0"/>
              </a:rPr>
              <a:t>++) {</a:t>
            </a:r>
          </a:p>
          <a:p>
            <a:pPr>
              <a:spcBef>
                <a:spcPts val="0"/>
              </a:spcBef>
              <a:spcAft>
                <a:spcPts val="0"/>
              </a:spcAft>
            </a:pPr>
            <a:r>
              <a:rPr lang="en-US" sz="1400" i="1" dirty="0">
                <a:solidFill>
                  <a:schemeClr val="tx1"/>
                </a:solidFill>
                <a:latin typeface="Tw Cen MT" panose="020B0602020104020603" pitchFamily="34" charset="0"/>
                <a:cs typeface="Courier New" panose="02070309020205020404" pitchFamily="49" charset="0"/>
              </a:rPr>
              <a:t>     Simple Statement  1  </a:t>
            </a:r>
          </a:p>
          <a:p>
            <a:pPr>
              <a:spcBef>
                <a:spcPts val="0"/>
              </a:spcBef>
              <a:spcAft>
                <a:spcPts val="0"/>
              </a:spcAft>
            </a:pPr>
            <a:r>
              <a:rPr lang="en-US" sz="1400" i="1" dirty="0">
                <a:solidFill>
                  <a:schemeClr val="tx1"/>
                </a:solidFill>
                <a:latin typeface="Tw Cen MT" panose="020B0602020104020603" pitchFamily="34" charset="0"/>
                <a:cs typeface="Courier New" panose="02070309020205020404" pitchFamily="49" charset="0"/>
              </a:rPr>
              <a:t>     Simple Statement 2</a:t>
            </a:r>
          </a:p>
          <a:p>
            <a:pPr>
              <a:spcBef>
                <a:spcPts val="0"/>
              </a:spcBef>
              <a:spcAft>
                <a:spcPts val="0"/>
              </a:spcAft>
            </a:pPr>
            <a:r>
              <a:rPr lang="en-US" sz="1400" i="1" dirty="0">
                <a:solidFill>
                  <a:schemeClr val="tx1"/>
                </a:solidFill>
                <a:latin typeface="Tw Cen MT" panose="020B0602020104020603" pitchFamily="34" charset="0"/>
                <a:cs typeface="Courier New" panose="02070309020205020404" pitchFamily="49" charset="0"/>
              </a:rPr>
              <a:t>     Simple Statement 3</a:t>
            </a:r>
          </a:p>
          <a:p>
            <a:pPr>
              <a:spcBef>
                <a:spcPts val="0"/>
              </a:spcBef>
              <a:spcAft>
                <a:spcPts val="0"/>
              </a:spcAft>
            </a:pPr>
            <a:r>
              <a:rPr lang="en-US" sz="1400" i="1" dirty="0">
                <a:solidFill>
                  <a:schemeClr val="tx1"/>
                </a:solidFill>
                <a:latin typeface="Tw Cen MT" panose="020B0602020104020603" pitchFamily="34" charset="0"/>
                <a:cs typeface="Courier New" panose="02070309020205020404" pitchFamily="49" charset="0"/>
              </a:rPr>
              <a:t>     Simple Statement 4</a:t>
            </a:r>
          </a:p>
          <a:p>
            <a:pPr>
              <a:spcBef>
                <a:spcPts val="0"/>
              </a:spcBef>
              <a:spcAft>
                <a:spcPts val="0"/>
              </a:spcAft>
            </a:pPr>
            <a:r>
              <a:rPr lang="en-US" sz="1400" i="1" dirty="0">
                <a:solidFill>
                  <a:schemeClr val="tx1"/>
                </a:solidFill>
                <a:latin typeface="Tw Cen MT" panose="020B0602020104020603" pitchFamily="34" charset="0"/>
                <a:cs typeface="Courier New" panose="02070309020205020404" pitchFamily="49" charset="0"/>
              </a:rPr>
              <a:t>     Simple Statement 5</a:t>
            </a:r>
            <a:r>
              <a:rPr lang="en-US" sz="1400" b="1" dirty="0">
                <a:solidFill>
                  <a:schemeClr val="tx1"/>
                </a:solidFill>
                <a:latin typeface="Courier New" panose="02070309020205020404" pitchFamily="49" charset="0"/>
                <a:cs typeface="Courier New" panose="02070309020205020404" pitchFamily="49" charset="0"/>
              </a:rPr>
              <a:t>  </a:t>
            </a:r>
          </a:p>
          <a:p>
            <a:pPr>
              <a:spcBef>
                <a:spcPts val="0"/>
              </a:spcBef>
              <a:spcAft>
                <a:spcPts val="0"/>
              </a:spcAft>
            </a:pPr>
            <a:r>
              <a:rPr lang="en-US" sz="1400" b="1" dirty="0">
                <a:solidFill>
                  <a:schemeClr val="tx1"/>
                </a:solidFill>
                <a:latin typeface="Courier New" panose="02070309020205020404" pitchFamily="49" charset="0"/>
                <a:cs typeface="Courier New" panose="02070309020205020404" pitchFamily="49" charset="0"/>
              </a:rPr>
              <a:t>}</a:t>
            </a:r>
          </a:p>
          <a:p>
            <a:pPr>
              <a:spcBef>
                <a:spcPts val="0"/>
              </a:spcBef>
              <a:spcAft>
                <a:spcPts val="0"/>
              </a:spcAft>
            </a:pPr>
            <a:r>
              <a:rPr lang="en-US" sz="1400" i="1" dirty="0">
                <a:solidFill>
                  <a:schemeClr val="tx1"/>
                </a:solidFill>
                <a:latin typeface="Tw Cen MT" panose="020B0602020104020603" pitchFamily="34" charset="0"/>
                <a:cs typeface="Courier New" panose="02070309020205020404" pitchFamily="49" charset="0"/>
              </a:rPr>
              <a:t> Simple Statement 6</a:t>
            </a:r>
          </a:p>
          <a:p>
            <a:pPr>
              <a:spcBef>
                <a:spcPts val="0"/>
              </a:spcBef>
              <a:spcAft>
                <a:spcPts val="0"/>
              </a:spcAft>
            </a:pPr>
            <a:r>
              <a:rPr lang="en-US" sz="1400" i="1" dirty="0">
                <a:solidFill>
                  <a:schemeClr val="tx1"/>
                </a:solidFill>
                <a:latin typeface="Tw Cen MT" panose="020B0602020104020603" pitchFamily="34" charset="0"/>
                <a:cs typeface="Courier New" panose="02070309020205020404" pitchFamily="49" charset="0"/>
              </a:rPr>
              <a:t> Simple Statement 7</a:t>
            </a:r>
          </a:p>
          <a:p>
            <a:pPr>
              <a:spcBef>
                <a:spcPts val="0"/>
              </a:spcBef>
              <a:spcAft>
                <a:spcPts val="0"/>
              </a:spcAft>
            </a:pPr>
            <a:r>
              <a:rPr lang="en-US" sz="1400" i="1" dirty="0">
                <a:solidFill>
                  <a:schemeClr val="tx1"/>
                </a:solidFill>
                <a:latin typeface="Tw Cen MT" panose="020B0602020104020603" pitchFamily="34" charset="0"/>
                <a:cs typeface="Courier New" panose="02070309020205020404" pitchFamily="49" charset="0"/>
              </a:rPr>
              <a:t>. . .</a:t>
            </a:r>
          </a:p>
          <a:p>
            <a:pPr>
              <a:spcBef>
                <a:spcPts val="0"/>
              </a:spcBef>
              <a:spcAft>
                <a:spcPts val="0"/>
              </a:spcAft>
            </a:pPr>
            <a:r>
              <a:rPr lang="en-US" sz="1400" i="1" dirty="0">
                <a:solidFill>
                  <a:schemeClr val="tx1"/>
                </a:solidFill>
                <a:latin typeface="Tw Cen MT" panose="020B0602020104020603" pitchFamily="34" charset="0"/>
                <a:cs typeface="Courier New" panose="02070309020205020404" pitchFamily="49" charset="0"/>
              </a:rPr>
              <a:t> Simple Statement 30</a:t>
            </a:r>
            <a:r>
              <a:rPr lang="en-US" sz="1400" b="1" dirty="0">
                <a:solidFill>
                  <a:schemeClr val="tx1"/>
                </a:solidFill>
                <a:latin typeface="Courier New" panose="02070309020205020404" pitchFamily="49" charset="0"/>
                <a:cs typeface="Courier New" panose="02070309020205020404" pitchFamily="49" charset="0"/>
              </a:rPr>
              <a:t> </a:t>
            </a:r>
          </a:p>
        </p:txBody>
      </p:sp>
    </p:spTree>
    <p:extLst>
      <p:ext uri="{BB962C8B-B14F-4D97-AF65-F5344CB8AC3E}">
        <p14:creationId xmlns:p14="http://schemas.microsoft.com/office/powerpoint/2010/main" val="13386278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10</a:t>
            </a:r>
          </a:p>
        </p:txBody>
      </p:sp>
      <p:sp>
        <p:nvSpPr>
          <p:cNvPr id="3" name="Text Placeholder 2"/>
          <p:cNvSpPr>
            <a:spLocks noGrp="1"/>
          </p:cNvSpPr>
          <p:nvPr>
            <p:ph type="body" sz="quarter" idx="14"/>
          </p:nvPr>
        </p:nvSpPr>
        <p:spPr/>
        <p:txBody>
          <a:bodyPr/>
          <a:lstStyle/>
          <a:p>
            <a:r>
              <a:rPr lang="en-US" sz="3200" dirty="0">
                <a:latin typeface="Tw Cen MT" panose="020B0602020104020603" pitchFamily="34" charset="0"/>
              </a:rPr>
              <a:t>Formal Definition of Big-O</a:t>
            </a:r>
          </a:p>
        </p:txBody>
      </p:sp>
      <p:sp>
        <p:nvSpPr>
          <p:cNvPr id="9" name="Content Placeholder 3"/>
          <p:cNvSpPr>
            <a:spLocks noGrp="1"/>
          </p:cNvSpPr>
          <p:nvPr>
            <p:ph sz="quarter" idx="15"/>
          </p:nvPr>
        </p:nvSpPr>
        <p:spPr>
          <a:xfrm>
            <a:off x="121334" y="1225295"/>
            <a:ext cx="6287086" cy="1988753"/>
          </a:xfrm>
          <a:solidFill>
            <a:schemeClr val="accent2">
              <a:lumMod val="50000"/>
            </a:schemeClr>
          </a:solidFill>
        </p:spPr>
        <p:txBody>
          <a:bodyPr/>
          <a:lstStyle/>
          <a:p>
            <a:pPr lvl="0" defTabSz="914400">
              <a:spcBef>
                <a:spcPts val="0"/>
              </a:spcBef>
              <a:spcAft>
                <a:spcPts val="0"/>
              </a:spcAft>
              <a:buClr>
                <a:srgbClr val="438086"/>
              </a:buClr>
              <a:buSzPct val="60000"/>
              <a:defRPr/>
            </a:pPr>
            <a:r>
              <a:rPr lang="en-US" dirty="0">
                <a:latin typeface="Tw Cen MT"/>
                <a:ea typeface="+mn-ea"/>
                <a:cs typeface="+mn-cs"/>
              </a:rPr>
              <a:t>In terms of T(</a:t>
            </a:r>
            <a:r>
              <a:rPr lang="en-US" i="1" dirty="0">
                <a:latin typeface="Tw Cen MT"/>
                <a:ea typeface="+mn-ea"/>
                <a:cs typeface="+mn-cs"/>
              </a:rPr>
              <a:t>n</a:t>
            </a:r>
            <a:r>
              <a:rPr lang="en-US" dirty="0">
                <a:latin typeface="Tw Cen MT"/>
                <a:ea typeface="+mn-ea"/>
                <a:cs typeface="+mn-cs"/>
              </a:rPr>
              <a:t>),</a:t>
            </a:r>
          </a:p>
          <a:p>
            <a:pPr lvl="0" algn="ctr" defTabSz="914400">
              <a:spcBef>
                <a:spcPts val="0"/>
              </a:spcBef>
              <a:spcAft>
                <a:spcPts val="0"/>
              </a:spcAft>
              <a:buClr>
                <a:srgbClr val="438086"/>
              </a:buClr>
              <a:buSzPct val="60000"/>
              <a:defRPr/>
            </a:pPr>
            <a:r>
              <a:rPr lang="en-US" dirty="0">
                <a:latin typeface="Tw Cen MT"/>
                <a:ea typeface="+mn-ea"/>
                <a:cs typeface="+mn-cs"/>
              </a:rPr>
              <a:t>T(</a:t>
            </a:r>
            <a:r>
              <a:rPr lang="en-US" i="1" dirty="0">
                <a:latin typeface="Tw Cen MT"/>
                <a:ea typeface="+mn-ea"/>
                <a:cs typeface="+mn-cs"/>
              </a:rPr>
              <a:t>n</a:t>
            </a:r>
            <a:r>
              <a:rPr lang="en-US" dirty="0">
                <a:latin typeface="Tw Cen MT"/>
                <a:ea typeface="+mn-ea"/>
                <a:cs typeface="+mn-cs"/>
              </a:rPr>
              <a:t>) = O(f(</a:t>
            </a:r>
            <a:r>
              <a:rPr lang="en-US" i="1" dirty="0">
                <a:latin typeface="Tw Cen MT"/>
                <a:ea typeface="+mn-ea"/>
                <a:cs typeface="+mn-cs"/>
              </a:rPr>
              <a:t>n</a:t>
            </a:r>
            <a:r>
              <a:rPr lang="en-US" dirty="0">
                <a:latin typeface="Tw Cen MT"/>
                <a:ea typeface="+mn-ea"/>
                <a:cs typeface="+mn-cs"/>
              </a:rPr>
              <a:t>))</a:t>
            </a:r>
          </a:p>
          <a:p>
            <a:pPr lvl="0" defTabSz="914400">
              <a:spcBef>
                <a:spcPts val="0"/>
              </a:spcBef>
              <a:spcAft>
                <a:spcPts val="0"/>
              </a:spcAft>
              <a:buClr>
                <a:srgbClr val="438086"/>
              </a:buClr>
              <a:buSzPct val="60000"/>
              <a:defRPr/>
            </a:pPr>
            <a:r>
              <a:rPr lang="en-US" dirty="0">
                <a:latin typeface="Tw Cen MT"/>
                <a:ea typeface="+mn-ea"/>
                <a:cs typeface="+mn-cs"/>
              </a:rPr>
              <a:t>there exist </a:t>
            </a:r>
          </a:p>
          <a:p>
            <a:pPr defTabSz="914400">
              <a:spcBef>
                <a:spcPts val="0"/>
              </a:spcBef>
              <a:spcAft>
                <a:spcPts val="0"/>
              </a:spcAft>
              <a:buClr>
                <a:srgbClr val="438086"/>
              </a:buClr>
              <a:buSzPct val="60000"/>
              <a:defRPr/>
            </a:pPr>
            <a:r>
              <a:rPr lang="en-US" dirty="0">
                <a:solidFill>
                  <a:schemeClr val="accent5">
                    <a:lumMod val="40000"/>
                    <a:lumOff val="60000"/>
                  </a:schemeClr>
                </a:solidFill>
                <a:latin typeface="Tw Cen MT" panose="020B0602020104020603" pitchFamily="34" charset="0"/>
              </a:rPr>
              <a:t>     two constants, </a:t>
            </a:r>
            <a:r>
              <a:rPr lang="en-US" i="1" dirty="0">
                <a:solidFill>
                  <a:schemeClr val="accent5">
                    <a:lumMod val="40000"/>
                    <a:lumOff val="60000"/>
                  </a:schemeClr>
                </a:solidFill>
                <a:latin typeface="Tw Cen MT" panose="020B0602020104020603" pitchFamily="34" charset="0"/>
              </a:rPr>
              <a:t>n</a:t>
            </a:r>
            <a:r>
              <a:rPr lang="en-US" baseline="-25000" dirty="0">
                <a:solidFill>
                  <a:schemeClr val="accent5">
                    <a:lumMod val="40000"/>
                    <a:lumOff val="60000"/>
                  </a:schemeClr>
                </a:solidFill>
                <a:latin typeface="Tw Cen MT" panose="020B0602020104020603" pitchFamily="34" charset="0"/>
              </a:rPr>
              <a:t>0</a:t>
            </a:r>
            <a:r>
              <a:rPr lang="en-US" dirty="0">
                <a:solidFill>
                  <a:schemeClr val="accent5">
                    <a:lumMod val="40000"/>
                    <a:lumOff val="60000"/>
                  </a:schemeClr>
                </a:solidFill>
                <a:latin typeface="Tw Cen MT" panose="020B0602020104020603" pitchFamily="34" charset="0"/>
              </a:rPr>
              <a:t> and </a:t>
            </a:r>
            <a:r>
              <a:rPr lang="en-US" i="1" dirty="0">
                <a:solidFill>
                  <a:schemeClr val="accent5">
                    <a:lumMod val="40000"/>
                    <a:lumOff val="60000"/>
                  </a:schemeClr>
                </a:solidFill>
                <a:latin typeface="Tw Cen MT" panose="020B0602020104020603" pitchFamily="34" charset="0"/>
              </a:rPr>
              <a:t>c</a:t>
            </a:r>
            <a:r>
              <a:rPr lang="en-US" dirty="0">
                <a:solidFill>
                  <a:schemeClr val="accent5">
                    <a:lumMod val="40000"/>
                    <a:lumOff val="60000"/>
                  </a:schemeClr>
                </a:solidFill>
                <a:latin typeface="Tw Cen MT" panose="020B0602020104020603" pitchFamily="34" charset="0"/>
              </a:rPr>
              <a:t>, greater than zero, and</a:t>
            </a:r>
          </a:p>
          <a:p>
            <a:pPr defTabSz="914400">
              <a:spcBef>
                <a:spcPts val="0"/>
              </a:spcBef>
              <a:spcAft>
                <a:spcPts val="0"/>
              </a:spcAft>
              <a:buClr>
                <a:srgbClr val="438086"/>
              </a:buClr>
              <a:buSzPct val="60000"/>
              <a:defRPr/>
            </a:pPr>
            <a:r>
              <a:rPr lang="en-US" dirty="0">
                <a:solidFill>
                  <a:schemeClr val="accent6">
                    <a:lumMod val="20000"/>
                    <a:lumOff val="80000"/>
                  </a:schemeClr>
                </a:solidFill>
                <a:latin typeface="Tw Cen MT" panose="020B0602020104020603" pitchFamily="34" charset="0"/>
              </a:rPr>
              <a:t>     a function, f(</a:t>
            </a:r>
            <a:r>
              <a:rPr lang="en-US" i="1" dirty="0">
                <a:solidFill>
                  <a:schemeClr val="accent6">
                    <a:lumMod val="20000"/>
                    <a:lumOff val="80000"/>
                  </a:schemeClr>
                </a:solidFill>
                <a:latin typeface="Tw Cen MT" panose="020B0602020104020603" pitchFamily="34" charset="0"/>
              </a:rPr>
              <a:t>n</a:t>
            </a:r>
            <a:r>
              <a:rPr lang="en-US" dirty="0">
                <a:solidFill>
                  <a:schemeClr val="accent6">
                    <a:lumMod val="20000"/>
                    <a:lumOff val="80000"/>
                  </a:schemeClr>
                </a:solidFill>
                <a:latin typeface="Tw Cen MT" panose="020B0602020104020603" pitchFamily="34" charset="0"/>
              </a:rPr>
              <a:t>), </a:t>
            </a:r>
          </a:p>
          <a:p>
            <a:pPr defTabSz="914400">
              <a:spcBef>
                <a:spcPts val="0"/>
              </a:spcBef>
              <a:spcAft>
                <a:spcPts val="0"/>
              </a:spcAft>
              <a:buClr>
                <a:srgbClr val="438086"/>
              </a:buClr>
              <a:buSzPct val="60000"/>
              <a:defRPr/>
            </a:pPr>
            <a:r>
              <a:rPr lang="en-US" dirty="0">
                <a:latin typeface="Tw Cen MT" panose="020B0602020104020603" pitchFamily="34" charset="0"/>
              </a:rPr>
              <a:t>such that for all </a:t>
            </a:r>
            <a:r>
              <a:rPr lang="en-US" i="1" dirty="0">
                <a:latin typeface="Tw Cen MT" panose="020B0602020104020603" pitchFamily="34" charset="0"/>
              </a:rPr>
              <a:t>n</a:t>
            </a:r>
            <a:r>
              <a:rPr lang="en-US" dirty="0">
                <a:latin typeface="Tw Cen MT" panose="020B0602020104020603" pitchFamily="34" charset="0"/>
              </a:rPr>
              <a:t> &gt; </a:t>
            </a:r>
            <a:r>
              <a:rPr lang="en-US" i="1" dirty="0">
                <a:latin typeface="Tw Cen MT" panose="020B0602020104020603" pitchFamily="34" charset="0"/>
              </a:rPr>
              <a:t>n</a:t>
            </a:r>
            <a:r>
              <a:rPr lang="en-US" baseline="-25000" dirty="0">
                <a:latin typeface="Tw Cen MT" panose="020B0602020104020603" pitchFamily="34" charset="0"/>
              </a:rPr>
              <a:t>0</a:t>
            </a:r>
            <a:r>
              <a:rPr lang="en-US" dirty="0">
                <a:latin typeface="Tw Cen MT" panose="020B0602020104020603" pitchFamily="34" charset="0"/>
              </a:rPr>
              <a:t>, </a:t>
            </a:r>
            <a:r>
              <a:rPr lang="en-US" dirty="0" err="1">
                <a:latin typeface="Tw Cen MT" panose="020B0602020104020603" pitchFamily="34" charset="0"/>
              </a:rPr>
              <a:t>cf</a:t>
            </a:r>
            <a:r>
              <a:rPr lang="en-US" dirty="0">
                <a:latin typeface="Tw Cen MT" panose="020B0602020104020603" pitchFamily="34" charset="0"/>
              </a:rPr>
              <a:t>(</a:t>
            </a:r>
            <a:r>
              <a:rPr lang="en-US" i="1" dirty="0">
                <a:latin typeface="Tw Cen MT" panose="020B0602020104020603" pitchFamily="34" charset="0"/>
              </a:rPr>
              <a:t>n</a:t>
            </a:r>
            <a:r>
              <a:rPr lang="en-US">
                <a:latin typeface="Tw Cen MT" panose="020B0602020104020603" pitchFamily="34" charset="0"/>
              </a:rPr>
              <a:t>) ≥ </a:t>
            </a:r>
            <a:r>
              <a:rPr lang="en-US" dirty="0">
                <a:latin typeface="Tw Cen MT" panose="020B0602020104020603" pitchFamily="34" charset="0"/>
              </a:rPr>
              <a:t>T(</a:t>
            </a:r>
            <a:r>
              <a:rPr lang="en-US" i="1" dirty="0">
                <a:latin typeface="Tw Cen MT" panose="020B0602020104020603" pitchFamily="34" charset="0"/>
              </a:rPr>
              <a:t>n</a:t>
            </a:r>
            <a:r>
              <a:rPr lang="en-US" dirty="0">
                <a:latin typeface="Tw Cen MT" panose="020B0602020104020603" pitchFamily="34" charset="0"/>
              </a:rPr>
              <a:t>)</a:t>
            </a:r>
            <a:endParaRPr lang="en-US" dirty="0">
              <a:latin typeface="Tw Cen MT"/>
              <a:ea typeface="+mn-ea"/>
              <a:cs typeface="+mn-cs"/>
            </a:endParaRPr>
          </a:p>
        </p:txBody>
      </p:sp>
      <p:sp>
        <p:nvSpPr>
          <p:cNvPr id="5" name="TextBox 4"/>
          <p:cNvSpPr txBox="1"/>
          <p:nvPr/>
        </p:nvSpPr>
        <p:spPr>
          <a:xfrm>
            <a:off x="63796" y="3366109"/>
            <a:ext cx="4571508" cy="400110"/>
          </a:xfrm>
          <a:prstGeom prst="rect">
            <a:avLst/>
          </a:prstGeom>
          <a:noFill/>
        </p:spPr>
        <p:txBody>
          <a:bodyPr wrap="none" rtlCol="0">
            <a:spAutoFit/>
          </a:bodyPr>
          <a:lstStyle/>
          <a:p>
            <a:pPr defTabSz="914400" fontAlgn="base">
              <a:spcBef>
                <a:spcPct val="0"/>
              </a:spcBef>
              <a:spcAft>
                <a:spcPct val="0"/>
              </a:spcAft>
            </a:pPr>
            <a:r>
              <a:rPr lang="en-US" sz="2000" b="1" dirty="0">
                <a:solidFill>
                  <a:prstClr val="black"/>
                </a:solidFill>
                <a:latin typeface="Tw Cen MT" panose="020B0602020104020603" pitchFamily="34" charset="0"/>
                <a:cs typeface="Arial" charset="0"/>
              </a:rPr>
              <a:t>Let’s show that T(n) = n</a:t>
            </a:r>
            <a:r>
              <a:rPr lang="en-US" sz="2000" b="1" baseline="30000" dirty="0">
                <a:solidFill>
                  <a:prstClr val="black"/>
                </a:solidFill>
                <a:latin typeface="Tw Cen MT" panose="020B0602020104020603" pitchFamily="34" charset="0"/>
                <a:cs typeface="Arial" charset="0"/>
              </a:rPr>
              <a:t>2</a:t>
            </a:r>
            <a:r>
              <a:rPr lang="en-US" sz="2000" b="1" dirty="0">
                <a:solidFill>
                  <a:prstClr val="black"/>
                </a:solidFill>
                <a:latin typeface="Tw Cen MT" panose="020B0602020104020603" pitchFamily="34" charset="0"/>
                <a:cs typeface="Arial" charset="0"/>
              </a:rPr>
              <a:t>+5n+25 is O(n</a:t>
            </a:r>
            <a:r>
              <a:rPr lang="en-US" sz="2000" b="1" baseline="30000" dirty="0">
                <a:solidFill>
                  <a:prstClr val="black"/>
                </a:solidFill>
                <a:latin typeface="Tw Cen MT" panose="020B0602020104020603" pitchFamily="34" charset="0"/>
                <a:cs typeface="Arial" charset="0"/>
              </a:rPr>
              <a:t>2</a:t>
            </a:r>
            <a:r>
              <a:rPr lang="en-US" sz="2000" b="1" dirty="0">
                <a:solidFill>
                  <a:prstClr val="black"/>
                </a:solidFill>
                <a:latin typeface="Tw Cen MT" panose="020B0602020104020603" pitchFamily="34" charset="0"/>
                <a:cs typeface="Arial" charset="0"/>
              </a:rPr>
              <a:t>)</a:t>
            </a:r>
          </a:p>
        </p:txBody>
      </p:sp>
    </p:spTree>
    <p:extLst>
      <p:ext uri="{BB962C8B-B14F-4D97-AF65-F5344CB8AC3E}">
        <p14:creationId xmlns:p14="http://schemas.microsoft.com/office/powerpoint/2010/main" val="34044410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sz="quarter" idx="14"/>
          </p:nvPr>
        </p:nvSpPr>
        <p:spPr/>
        <p:txBody>
          <a:bodyPr/>
          <a:lstStyle/>
          <a:p>
            <a:r>
              <a:rPr lang="en-US" dirty="0"/>
              <a:t>Formal Definition of Big-O</a:t>
            </a:r>
          </a:p>
        </p:txBody>
      </p:sp>
      <p:pic>
        <p:nvPicPr>
          <p:cNvPr id="11" name="Picture 10" descr="C:\Documents and Settings\Administrator\My Documents\Koffman\PPTs\JPEGS\JWCL233_Koffman JPG files\ch02\w0021-nn.jpg"/>
          <p:cNvPicPr>
            <a:picLocks noChangeAspect="1" noChangeArrowheads="1"/>
          </p:cNvPicPr>
          <p:nvPr/>
        </p:nvPicPr>
        <p:blipFill>
          <a:blip r:embed="rId3" cstate="print"/>
          <a:srcRect/>
          <a:stretch>
            <a:fillRect/>
          </a:stretch>
        </p:blipFill>
        <p:spPr bwMode="auto">
          <a:xfrm>
            <a:off x="242472" y="1197442"/>
            <a:ext cx="5054014" cy="3752328"/>
          </a:xfrm>
          <a:prstGeom prst="rect">
            <a:avLst/>
          </a:prstGeom>
          <a:noFill/>
          <a:ln w="9525">
            <a:noFill/>
            <a:miter lim="800000"/>
            <a:headEnd/>
            <a:tailEnd/>
          </a:ln>
        </p:spPr>
      </p:pic>
    </p:spTree>
    <p:extLst>
      <p:ext uri="{BB962C8B-B14F-4D97-AF65-F5344CB8AC3E}">
        <p14:creationId xmlns:p14="http://schemas.microsoft.com/office/powerpoint/2010/main" val="6737933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12</a:t>
            </a:r>
          </a:p>
        </p:txBody>
      </p:sp>
      <p:sp>
        <p:nvSpPr>
          <p:cNvPr id="3" name="Text Placeholder 2"/>
          <p:cNvSpPr>
            <a:spLocks noGrp="1"/>
          </p:cNvSpPr>
          <p:nvPr>
            <p:ph type="body" sz="quarter" idx="14"/>
          </p:nvPr>
        </p:nvSpPr>
        <p:spPr/>
        <p:txBody>
          <a:bodyPr/>
          <a:lstStyle/>
          <a:p>
            <a:r>
              <a:rPr lang="en-US" sz="3200" dirty="0">
                <a:latin typeface="Tw Cen MT" panose="020B0602020104020603" pitchFamily="34" charset="0"/>
              </a:rPr>
              <a:t>Formal Definition of Big-O</a:t>
            </a:r>
          </a:p>
        </p:txBody>
      </p:sp>
      <p:sp>
        <p:nvSpPr>
          <p:cNvPr id="5" name="Content Placeholder 3"/>
          <p:cNvSpPr>
            <a:spLocks noGrp="1"/>
          </p:cNvSpPr>
          <p:nvPr>
            <p:ph sz="quarter" idx="15"/>
          </p:nvPr>
        </p:nvSpPr>
        <p:spPr>
          <a:xfrm>
            <a:off x="314374" y="2639618"/>
            <a:ext cx="3177540" cy="429429"/>
          </a:xfrm>
          <a:solidFill>
            <a:schemeClr val="accent2">
              <a:lumMod val="50000"/>
            </a:schemeClr>
          </a:solidFill>
        </p:spPr>
        <p:txBody>
          <a:bodyPr/>
          <a:lstStyle/>
          <a:p>
            <a:pPr>
              <a:spcAft>
                <a:spcPts val="0"/>
              </a:spcAft>
              <a:defRPr/>
            </a:pPr>
            <a:r>
              <a:rPr lang="en-US" dirty="0">
                <a:latin typeface="Tw Cen MT" panose="020B0602020104020603" pitchFamily="34" charset="0"/>
              </a:rPr>
              <a:t>f(n) = </a:t>
            </a:r>
            <a:r>
              <a:rPr lang="en-US" i="1" dirty="0">
                <a:latin typeface="Tw Cen MT" panose="020B0602020104020603" pitchFamily="34" charset="0"/>
              </a:rPr>
              <a:t>n</a:t>
            </a:r>
            <a:r>
              <a:rPr lang="en-US" baseline="30000" dirty="0">
                <a:latin typeface="Tw Cen MT" panose="020B0602020104020603" pitchFamily="34" charset="0"/>
              </a:rPr>
              <a:t>2</a:t>
            </a:r>
            <a:r>
              <a:rPr lang="en-US" dirty="0">
                <a:latin typeface="Tw Cen MT" panose="020B0602020104020603" pitchFamily="34" charset="0"/>
              </a:rPr>
              <a:t> + 5</a:t>
            </a:r>
            <a:r>
              <a:rPr lang="en-US" i="1" dirty="0">
                <a:latin typeface="Tw Cen MT" panose="020B0602020104020603" pitchFamily="34" charset="0"/>
              </a:rPr>
              <a:t>n</a:t>
            </a:r>
            <a:r>
              <a:rPr lang="en-US" dirty="0">
                <a:latin typeface="Tw Cen MT" panose="020B0602020104020603" pitchFamily="34" charset="0"/>
              </a:rPr>
              <a:t> + 25 = O(</a:t>
            </a:r>
            <a:r>
              <a:rPr lang="en-US" i="1" dirty="0">
                <a:latin typeface="Tw Cen MT" panose="020B0602020104020603" pitchFamily="34" charset="0"/>
              </a:rPr>
              <a:t>n</a:t>
            </a:r>
            <a:r>
              <a:rPr lang="en-US" baseline="30000" dirty="0">
                <a:latin typeface="Tw Cen MT" panose="020B0602020104020603" pitchFamily="34" charset="0"/>
              </a:rPr>
              <a:t>2</a:t>
            </a:r>
            <a:r>
              <a:rPr lang="en-US" dirty="0">
                <a:latin typeface="Tw Cen MT" panose="020B0602020104020603" pitchFamily="34" charset="0"/>
              </a:rPr>
              <a:t>)</a:t>
            </a:r>
          </a:p>
          <a:p>
            <a:pPr fontAlgn="auto">
              <a:spcAft>
                <a:spcPts val="0"/>
              </a:spcAft>
              <a:defRPr/>
            </a:pPr>
            <a:endParaRPr lang="en-US" dirty="0">
              <a:latin typeface="Tw Cen MT" panose="020B0602020104020603" pitchFamily="34" charset="0"/>
            </a:endParaRPr>
          </a:p>
        </p:txBody>
      </p:sp>
    </p:spTree>
    <p:extLst>
      <p:ext uri="{BB962C8B-B14F-4D97-AF65-F5344CB8AC3E}">
        <p14:creationId xmlns:p14="http://schemas.microsoft.com/office/powerpoint/2010/main" val="14288368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14</a:t>
            </a:r>
          </a:p>
        </p:txBody>
      </p:sp>
      <p:sp>
        <p:nvSpPr>
          <p:cNvPr id="3" name="Text Placeholder 2"/>
          <p:cNvSpPr>
            <a:spLocks noGrp="1"/>
          </p:cNvSpPr>
          <p:nvPr>
            <p:ph type="body" sz="quarter" idx="14"/>
          </p:nvPr>
        </p:nvSpPr>
        <p:spPr/>
        <p:txBody>
          <a:bodyPr/>
          <a:lstStyle/>
          <a:p>
            <a:r>
              <a:rPr lang="en-US" sz="3200" dirty="0">
                <a:latin typeface="Tw Cen MT" panose="020B0602020104020603" pitchFamily="34" charset="0"/>
              </a:rPr>
              <a:t>Big-O Example</a:t>
            </a:r>
          </a:p>
        </p:txBody>
      </p:sp>
      <p:sp>
        <p:nvSpPr>
          <p:cNvPr id="9" name="Content Placeholder 3"/>
          <p:cNvSpPr>
            <a:spLocks noGrp="1"/>
          </p:cNvSpPr>
          <p:nvPr>
            <p:ph sz="quarter" idx="15"/>
          </p:nvPr>
        </p:nvSpPr>
        <p:spPr>
          <a:xfrm>
            <a:off x="121334" y="1147910"/>
            <a:ext cx="5034140" cy="419355"/>
          </a:xfrm>
          <a:solidFill>
            <a:schemeClr val="accent5">
              <a:lumMod val="50000"/>
            </a:schemeClr>
          </a:solidFill>
        </p:spPr>
        <p:txBody>
          <a:bodyPr/>
          <a:lstStyle/>
          <a:p>
            <a:r>
              <a:rPr lang="en-US" dirty="0">
                <a:latin typeface="Tw Cen MT" panose="020B0602020104020603" pitchFamily="34" charset="0"/>
              </a:rPr>
              <a:t>Consider the following loop:</a:t>
            </a:r>
          </a:p>
        </p:txBody>
      </p:sp>
      <p:sp>
        <p:nvSpPr>
          <p:cNvPr id="10" name="Content Placeholder 5"/>
          <p:cNvSpPr>
            <a:spLocks noGrp="1"/>
          </p:cNvSpPr>
          <p:nvPr>
            <p:ph sz="quarter" idx="17"/>
          </p:nvPr>
        </p:nvSpPr>
        <p:spPr>
          <a:xfrm>
            <a:off x="121334" y="1753460"/>
            <a:ext cx="5034140" cy="1472340"/>
          </a:xfrm>
          <a:solidFill>
            <a:schemeClr val="bg1">
              <a:lumMod val="85000"/>
            </a:schemeClr>
          </a:solidFill>
        </p:spPr>
        <p:txBody>
          <a:bodyPr/>
          <a:lstStyle/>
          <a:p>
            <a:pPr>
              <a:spcBef>
                <a:spcPts val="0"/>
              </a:spcBef>
              <a:spcAft>
                <a:spcPts val="0"/>
              </a:spcAft>
            </a:pPr>
            <a:r>
              <a:rPr lang="en-US" sz="1800" b="1" dirty="0">
                <a:solidFill>
                  <a:schemeClr val="tx1"/>
                </a:solidFill>
                <a:latin typeface="Courier New" panose="02070309020205020404" pitchFamily="49" charset="0"/>
                <a:cs typeface="Courier New" panose="02070309020205020404" pitchFamily="49" charset="0"/>
              </a:rPr>
              <a:t>for (</a:t>
            </a:r>
            <a:r>
              <a:rPr lang="en-US" sz="1800" b="1" dirty="0" err="1">
                <a:solidFill>
                  <a:schemeClr val="tx1"/>
                </a:solidFill>
                <a:latin typeface="Courier New" panose="02070309020205020404" pitchFamily="49" charset="0"/>
                <a:cs typeface="Courier New" panose="02070309020205020404" pitchFamily="49" charset="0"/>
              </a:rPr>
              <a:t>int</a:t>
            </a:r>
            <a:r>
              <a:rPr lang="en-US" sz="1800" b="1" dirty="0">
                <a:solidFill>
                  <a:schemeClr val="tx1"/>
                </a:solidFill>
                <a:latin typeface="Courier New" panose="02070309020205020404" pitchFamily="49" charset="0"/>
                <a:cs typeface="Courier New" panose="02070309020205020404" pitchFamily="49" charset="0"/>
              </a:rPr>
              <a:t> </a:t>
            </a:r>
            <a:r>
              <a:rPr lang="en-US" sz="1800" b="1" dirty="0" err="1">
                <a:solidFill>
                  <a:schemeClr val="tx1"/>
                </a:solidFill>
                <a:latin typeface="Courier New" panose="02070309020205020404" pitchFamily="49" charset="0"/>
                <a:cs typeface="Courier New" panose="02070309020205020404" pitchFamily="49" charset="0"/>
              </a:rPr>
              <a:t>i</a:t>
            </a:r>
            <a:r>
              <a:rPr lang="en-US" sz="1800" b="1" dirty="0">
                <a:solidFill>
                  <a:schemeClr val="tx1"/>
                </a:solidFill>
                <a:latin typeface="Courier New" panose="02070309020205020404" pitchFamily="49" charset="0"/>
                <a:cs typeface="Courier New" panose="02070309020205020404" pitchFamily="49" charset="0"/>
              </a:rPr>
              <a:t> = 0; </a:t>
            </a:r>
            <a:r>
              <a:rPr lang="en-US" sz="1800" b="1" dirty="0" err="1">
                <a:solidFill>
                  <a:schemeClr val="tx1"/>
                </a:solidFill>
                <a:latin typeface="Courier New" panose="02070309020205020404" pitchFamily="49" charset="0"/>
                <a:cs typeface="Courier New" panose="02070309020205020404" pitchFamily="49" charset="0"/>
              </a:rPr>
              <a:t>i</a:t>
            </a:r>
            <a:r>
              <a:rPr lang="en-US" sz="1800" b="1" dirty="0">
                <a:solidFill>
                  <a:schemeClr val="tx1"/>
                </a:solidFill>
                <a:latin typeface="Courier New" panose="02070309020205020404" pitchFamily="49" charset="0"/>
                <a:cs typeface="Courier New" panose="02070309020205020404" pitchFamily="49" charset="0"/>
              </a:rPr>
              <a:t> &lt; n; </a:t>
            </a:r>
            <a:r>
              <a:rPr lang="en-US" sz="1800" b="1" dirty="0" err="1">
                <a:solidFill>
                  <a:schemeClr val="tx1"/>
                </a:solidFill>
                <a:latin typeface="Courier New" panose="02070309020205020404" pitchFamily="49" charset="0"/>
                <a:cs typeface="Courier New" panose="02070309020205020404" pitchFamily="49" charset="0"/>
              </a:rPr>
              <a:t>i</a:t>
            </a:r>
            <a:r>
              <a:rPr lang="en-US" sz="1800" b="1" dirty="0">
                <a:solidFill>
                  <a:schemeClr val="tx1"/>
                </a:solidFill>
                <a:latin typeface="Courier New" panose="02070309020205020404" pitchFamily="49" charset="0"/>
                <a:cs typeface="Courier New" panose="02070309020205020404" pitchFamily="49" charset="0"/>
              </a:rPr>
              <a:t>++) {</a:t>
            </a:r>
          </a:p>
          <a:p>
            <a:pPr>
              <a:spcBef>
                <a:spcPts val="0"/>
              </a:spcBef>
              <a:spcAft>
                <a:spcPts val="0"/>
              </a:spcAft>
            </a:pPr>
            <a:r>
              <a:rPr lang="en-US" sz="1800" b="1" dirty="0">
                <a:solidFill>
                  <a:schemeClr val="tx1"/>
                </a:solidFill>
                <a:latin typeface="Courier New" panose="02070309020205020404" pitchFamily="49" charset="0"/>
                <a:cs typeface="Courier New" panose="02070309020205020404" pitchFamily="49" charset="0"/>
              </a:rPr>
              <a:t>  for </a:t>
            </a:r>
            <a:r>
              <a:rPr lang="nb-NO" sz="1800" b="1" dirty="0">
                <a:solidFill>
                  <a:schemeClr val="tx1"/>
                </a:solidFill>
                <a:latin typeface="Courier New" panose="02070309020205020404" pitchFamily="49" charset="0"/>
                <a:cs typeface="Courier New" panose="02070309020205020404" pitchFamily="49" charset="0"/>
              </a:rPr>
              <a:t>(int j =  0; j &lt;= i; j++) {</a:t>
            </a:r>
          </a:p>
          <a:p>
            <a:pPr>
              <a:spcBef>
                <a:spcPts val="0"/>
              </a:spcBef>
              <a:spcAft>
                <a:spcPts val="0"/>
              </a:spcAft>
            </a:pPr>
            <a:r>
              <a:rPr lang="en-US" sz="1800" b="1" dirty="0">
                <a:solidFill>
                  <a:schemeClr val="tx1"/>
                </a:solidFill>
                <a:latin typeface="Courier New" panose="02070309020205020404" pitchFamily="49" charset="0"/>
                <a:cs typeface="Courier New" panose="02070309020205020404" pitchFamily="49" charset="0"/>
              </a:rPr>
              <a:t>     </a:t>
            </a:r>
            <a:r>
              <a:rPr lang="en-US" sz="1800" i="1" dirty="0">
                <a:solidFill>
                  <a:schemeClr val="tx1"/>
                </a:solidFill>
                <a:latin typeface="Tw Cen MT" panose="020B0602020104020603" pitchFamily="34" charset="0"/>
                <a:cs typeface="Courier New" panose="02070309020205020404" pitchFamily="49" charset="0"/>
              </a:rPr>
              <a:t>1 simple statements</a:t>
            </a:r>
          </a:p>
          <a:p>
            <a:pPr>
              <a:spcBef>
                <a:spcPts val="0"/>
              </a:spcBef>
              <a:spcAft>
                <a:spcPts val="0"/>
              </a:spcAft>
            </a:pPr>
            <a:r>
              <a:rPr lang="en-US" sz="1800" b="1" dirty="0">
                <a:solidFill>
                  <a:schemeClr val="tx1"/>
                </a:solidFill>
                <a:latin typeface="Courier New" panose="02070309020205020404" pitchFamily="49" charset="0"/>
                <a:cs typeface="Courier New" panose="02070309020205020404" pitchFamily="49" charset="0"/>
              </a:rPr>
              <a:t>  </a:t>
            </a:r>
            <a:r>
              <a:rPr lang="nb-NO" sz="1800" b="1" dirty="0">
                <a:solidFill>
                  <a:schemeClr val="tx1"/>
                </a:solidFill>
                <a:latin typeface="Courier New" panose="02070309020205020404" pitchFamily="49" charset="0"/>
                <a:cs typeface="Courier New" panose="02070309020205020404" pitchFamily="49" charset="0"/>
              </a:rPr>
              <a:t>}</a:t>
            </a:r>
          </a:p>
          <a:p>
            <a:pPr>
              <a:spcBef>
                <a:spcPts val="0"/>
              </a:spcBef>
              <a:spcAft>
                <a:spcPts val="0"/>
              </a:spcAft>
            </a:pPr>
            <a:r>
              <a:rPr lang="nb-NO" sz="1800" b="1" dirty="0">
                <a:solidFill>
                  <a:schemeClr val="tx1"/>
                </a:solidFill>
                <a:latin typeface="Courier New" panose="02070309020205020404" pitchFamily="49" charset="0"/>
                <a:cs typeface="Courier New" panose="02070309020205020404" pitchFamily="49" charset="0"/>
              </a:rPr>
              <a:t>}</a:t>
            </a:r>
          </a:p>
          <a:p>
            <a:pPr>
              <a:spcBef>
                <a:spcPts val="0"/>
              </a:spcBef>
              <a:spcAft>
                <a:spcPts val="0"/>
              </a:spcAft>
            </a:pPr>
            <a:endParaRPr lang="en-US" sz="1200" b="1" dirty="0">
              <a:solidFill>
                <a:schemeClr val="tx1"/>
              </a:solidFill>
              <a:latin typeface="Courier New" panose="02070309020205020404" pitchFamily="49" charset="0"/>
              <a:cs typeface="Courier New" panose="02070309020205020404" pitchFamily="49" charset="0"/>
            </a:endParaRPr>
          </a:p>
        </p:txBody>
      </p:sp>
      <p:sp>
        <p:nvSpPr>
          <p:cNvPr id="11" name="Content Placeholder 3"/>
          <p:cNvSpPr>
            <a:spLocks noGrp="1"/>
          </p:cNvSpPr>
          <p:nvPr>
            <p:ph sz="quarter" idx="15"/>
          </p:nvPr>
        </p:nvSpPr>
        <p:spPr>
          <a:xfrm>
            <a:off x="121334" y="3434089"/>
            <a:ext cx="5034140" cy="419355"/>
          </a:xfrm>
          <a:solidFill>
            <a:schemeClr val="accent5">
              <a:lumMod val="50000"/>
            </a:schemeClr>
          </a:solidFill>
        </p:spPr>
        <p:txBody>
          <a:bodyPr/>
          <a:lstStyle/>
          <a:p>
            <a:r>
              <a:rPr lang="en-US" dirty="0">
                <a:latin typeface="Tw Cen MT" panose="020B0602020104020603" pitchFamily="34" charset="0"/>
              </a:rPr>
              <a:t>T(n) = 1 + 2 + … + n-1</a:t>
            </a:r>
          </a:p>
        </p:txBody>
      </p:sp>
      <p:sp>
        <p:nvSpPr>
          <p:cNvPr id="12" name="Content Placeholder 3"/>
          <p:cNvSpPr>
            <a:spLocks noGrp="1"/>
          </p:cNvSpPr>
          <p:nvPr>
            <p:ph sz="quarter" idx="15"/>
          </p:nvPr>
        </p:nvSpPr>
        <p:spPr>
          <a:xfrm>
            <a:off x="121334" y="4039639"/>
            <a:ext cx="5034140" cy="419355"/>
          </a:xfrm>
          <a:solidFill>
            <a:schemeClr val="accent5">
              <a:lumMod val="50000"/>
            </a:schemeClr>
          </a:solidFill>
        </p:spPr>
        <p:txBody>
          <a:bodyPr/>
          <a:lstStyle/>
          <a:p>
            <a:r>
              <a:rPr lang="en-US" dirty="0">
                <a:latin typeface="Tw Cen MT" panose="020B0602020104020603" pitchFamily="34" charset="0"/>
              </a:rPr>
              <a:t>T(n) = 1 + 2 + … + n – 1 = (n x (n-1))/2</a:t>
            </a:r>
          </a:p>
        </p:txBody>
      </p:sp>
    </p:spTree>
    <p:extLst>
      <p:ext uri="{BB962C8B-B14F-4D97-AF65-F5344CB8AC3E}">
        <p14:creationId xmlns:p14="http://schemas.microsoft.com/office/powerpoint/2010/main" val="40328690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sz="quarter" idx="14"/>
          </p:nvPr>
        </p:nvSpPr>
        <p:spPr/>
        <p:txBody>
          <a:bodyPr/>
          <a:lstStyle/>
          <a:p>
            <a:r>
              <a:rPr lang="en-US" sz="3200" dirty="0">
                <a:latin typeface="Tw Cen MT" panose="020B0602020104020603" pitchFamily="34" charset="0"/>
              </a:rPr>
              <a:t>Common Growth Rates</a:t>
            </a:r>
          </a:p>
        </p:txBody>
      </p:sp>
      <p:pic>
        <p:nvPicPr>
          <p:cNvPr id="11" name="Picture 2" descr="C:\Documents and Settings\Administrator\My Documents\Koffman\PPTs\Koffman_Digital Request 150 DPI JPEG\Ch02\Table_2.3.jpg"/>
          <p:cNvPicPr>
            <a:picLocks noChangeAspect="1" noChangeArrowheads="1"/>
          </p:cNvPicPr>
          <p:nvPr/>
        </p:nvPicPr>
        <p:blipFill>
          <a:blip r:embed="rId3" cstate="print"/>
          <a:srcRect/>
          <a:stretch>
            <a:fillRect/>
          </a:stretch>
        </p:blipFill>
        <p:spPr bwMode="auto">
          <a:xfrm>
            <a:off x="121334" y="1147910"/>
            <a:ext cx="4005667" cy="3759317"/>
          </a:xfrm>
          <a:prstGeom prst="rect">
            <a:avLst/>
          </a:prstGeom>
          <a:noFill/>
          <a:ln w="9525">
            <a:noFill/>
            <a:miter lim="800000"/>
            <a:headEnd/>
            <a:tailEnd/>
          </a:ln>
        </p:spPr>
      </p:pic>
    </p:spTree>
    <p:extLst>
      <p:ext uri="{BB962C8B-B14F-4D97-AF65-F5344CB8AC3E}">
        <p14:creationId xmlns:p14="http://schemas.microsoft.com/office/powerpoint/2010/main" val="34455572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sz="quarter" idx="14"/>
          </p:nvPr>
        </p:nvSpPr>
        <p:spPr/>
        <p:txBody>
          <a:bodyPr/>
          <a:lstStyle/>
          <a:p>
            <a:r>
              <a:rPr lang="en-US" sz="3200" dirty="0">
                <a:latin typeface="Tw Cen MT" panose="020B0602020104020603" pitchFamily="34" charset="0"/>
              </a:rPr>
              <a:t>Different Growth Rates</a:t>
            </a:r>
          </a:p>
        </p:txBody>
      </p:sp>
      <p:pic>
        <p:nvPicPr>
          <p:cNvPr id="11" name="Picture 2" descr="C:\Documents and Settings\Administrator\My Documents\Koffman\PPTs\JPEGS\JWCL233_Koffman JPG files\ch02\w0023-nn.jpg"/>
          <p:cNvPicPr>
            <a:picLocks noChangeAspect="1" noChangeArrowheads="1"/>
          </p:cNvPicPr>
          <p:nvPr/>
        </p:nvPicPr>
        <p:blipFill>
          <a:blip r:embed="rId3" cstate="print"/>
          <a:srcRect/>
          <a:stretch>
            <a:fillRect/>
          </a:stretch>
        </p:blipFill>
        <p:spPr bwMode="auto">
          <a:xfrm>
            <a:off x="121334" y="1378819"/>
            <a:ext cx="5813915" cy="3331811"/>
          </a:xfrm>
          <a:prstGeom prst="rect">
            <a:avLst/>
          </a:prstGeom>
          <a:noFill/>
          <a:ln w="9525">
            <a:noFill/>
            <a:miter lim="800000"/>
            <a:headEnd/>
            <a:tailEnd/>
          </a:ln>
        </p:spPr>
      </p:pic>
      <p:sp>
        <p:nvSpPr>
          <p:cNvPr id="4" name="Rectangle 3"/>
          <p:cNvSpPr/>
          <p:nvPr/>
        </p:nvSpPr>
        <p:spPr>
          <a:xfrm>
            <a:off x="6243997" y="2858589"/>
            <a:ext cx="2223686" cy="300082"/>
          </a:xfrm>
          <a:prstGeom prst="rect">
            <a:avLst/>
          </a:prstGeom>
        </p:spPr>
        <p:txBody>
          <a:bodyPr wrap="none">
            <a:spAutoFit/>
          </a:bodyPr>
          <a:lstStyle/>
          <a:p>
            <a:r>
              <a:rPr lang="en-US" dirty="0"/>
              <a:t>http://</a:t>
            </a:r>
            <a:r>
              <a:rPr lang="en-US" dirty="0" err="1"/>
              <a:t>bigocheatsheet.com</a:t>
            </a:r>
            <a:r>
              <a:rPr lang="en-US" dirty="0"/>
              <a:t>/</a:t>
            </a:r>
          </a:p>
        </p:txBody>
      </p:sp>
    </p:spTree>
    <p:extLst>
      <p:ext uri="{BB962C8B-B14F-4D97-AF65-F5344CB8AC3E}">
        <p14:creationId xmlns:p14="http://schemas.microsoft.com/office/powerpoint/2010/main" val="25406359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sz="quarter" idx="14"/>
          </p:nvPr>
        </p:nvSpPr>
        <p:spPr/>
        <p:txBody>
          <a:bodyPr/>
          <a:lstStyle/>
          <a:p>
            <a:r>
              <a:rPr lang="en-US" sz="3200" dirty="0">
                <a:latin typeface="Tw Cen MT" panose="020B0602020104020603" pitchFamily="34" charset="0"/>
              </a:rPr>
              <a:t>Effects of Different Growth Rates</a:t>
            </a:r>
          </a:p>
        </p:txBody>
      </p:sp>
      <p:pic>
        <p:nvPicPr>
          <p:cNvPr id="11" name="Picture 2" descr="C:\Documents and Settings\Administrator\My Documents\Koffman\PPTs\Koffman_Digital Request 150 DPI JPEG\Ch02\Table_2.4.jpg"/>
          <p:cNvPicPr>
            <a:picLocks noChangeAspect="1" noChangeArrowheads="1"/>
          </p:cNvPicPr>
          <p:nvPr/>
        </p:nvPicPr>
        <p:blipFill>
          <a:blip r:embed="rId3" cstate="print"/>
          <a:srcRect/>
          <a:stretch>
            <a:fillRect/>
          </a:stretch>
        </p:blipFill>
        <p:spPr bwMode="auto">
          <a:xfrm>
            <a:off x="121334" y="1609728"/>
            <a:ext cx="6238520" cy="2736193"/>
          </a:xfrm>
          <a:prstGeom prst="rect">
            <a:avLst/>
          </a:prstGeom>
          <a:noFill/>
          <a:ln w="9525">
            <a:noFill/>
            <a:miter lim="800000"/>
            <a:headEnd/>
            <a:tailEnd/>
          </a:ln>
        </p:spPr>
      </p:pic>
    </p:spTree>
    <p:extLst>
      <p:ext uri="{BB962C8B-B14F-4D97-AF65-F5344CB8AC3E}">
        <p14:creationId xmlns:p14="http://schemas.microsoft.com/office/powerpoint/2010/main" val="7324259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2</a:t>
            </a:r>
          </a:p>
        </p:txBody>
      </p:sp>
      <p:sp>
        <p:nvSpPr>
          <p:cNvPr id="3" name="Text Placeholder 2"/>
          <p:cNvSpPr>
            <a:spLocks noGrp="1"/>
          </p:cNvSpPr>
          <p:nvPr>
            <p:ph type="body" sz="quarter" idx="14"/>
          </p:nvPr>
        </p:nvSpPr>
        <p:spPr/>
        <p:txBody>
          <a:bodyPr/>
          <a:lstStyle/>
          <a:p>
            <a:r>
              <a:rPr lang="en-US" sz="3200" dirty="0">
                <a:latin typeface="Tw Cen MT" panose="020B0602020104020603" pitchFamily="34" charset="0"/>
              </a:rPr>
              <a:t>Loops</a:t>
            </a:r>
          </a:p>
        </p:txBody>
      </p:sp>
      <p:sp>
        <p:nvSpPr>
          <p:cNvPr id="4" name="Content Placeholder 3"/>
          <p:cNvSpPr>
            <a:spLocks noGrp="1"/>
          </p:cNvSpPr>
          <p:nvPr>
            <p:ph sz="quarter" idx="15"/>
          </p:nvPr>
        </p:nvSpPr>
        <p:spPr>
          <a:xfrm>
            <a:off x="121334" y="1043522"/>
            <a:ext cx="5943600" cy="2743200"/>
          </a:xfrm>
          <a:solidFill>
            <a:srgbClr val="A4C355"/>
          </a:solidFill>
        </p:spPr>
        <p:txBody>
          <a:bodyPr/>
          <a:lstStyle/>
          <a:p>
            <a:pPr>
              <a:spcBef>
                <a:spcPts val="0"/>
              </a:spcBef>
              <a:spcAft>
                <a:spcPts val="0"/>
              </a:spcAft>
            </a:pPr>
            <a:r>
              <a:rPr lang="en-US" dirty="0" err="1">
                <a:solidFill>
                  <a:schemeClr val="tx1"/>
                </a:solidFill>
                <a:latin typeface="Tw Cen MT" panose="020B0602020104020603" pitchFamily="34" charset="0"/>
              </a:rPr>
              <a:t>int</a:t>
            </a:r>
            <a:r>
              <a:rPr lang="en-US" dirty="0">
                <a:solidFill>
                  <a:schemeClr val="tx1"/>
                </a:solidFill>
                <a:latin typeface="Tw Cen MT" panose="020B0602020104020603" pitchFamily="34" charset="0"/>
              </a:rPr>
              <a:t> count = 0;</a:t>
            </a:r>
          </a:p>
          <a:p>
            <a:pPr>
              <a:spcBef>
                <a:spcPts val="0"/>
              </a:spcBef>
              <a:spcAft>
                <a:spcPts val="0"/>
              </a:spcAft>
            </a:pPr>
            <a:r>
              <a:rPr lang="en-US" dirty="0">
                <a:solidFill>
                  <a:schemeClr val="tx1"/>
                </a:solidFill>
                <a:latin typeface="Tw Cen MT" panose="020B0602020104020603" pitchFamily="34" charset="0"/>
              </a:rPr>
              <a:t>for (</a:t>
            </a:r>
            <a:r>
              <a:rPr lang="en-US" dirty="0" err="1">
                <a:solidFill>
                  <a:schemeClr val="tx1"/>
                </a:solidFill>
                <a:latin typeface="Tw Cen MT" panose="020B0602020104020603" pitchFamily="34" charset="0"/>
              </a:rPr>
              <a:t>int</a:t>
            </a:r>
            <a:r>
              <a:rPr lang="en-US" dirty="0">
                <a:solidFill>
                  <a:schemeClr val="tx1"/>
                </a:solidFill>
                <a:latin typeface="Tw Cen MT" panose="020B0602020104020603" pitchFamily="34" charset="0"/>
              </a:rPr>
              <a:t> </a:t>
            </a:r>
            <a:r>
              <a:rPr lang="en-US" dirty="0" err="1">
                <a:solidFill>
                  <a:schemeClr val="tx1"/>
                </a:solidFill>
                <a:latin typeface="Tw Cen MT" panose="020B0602020104020603" pitchFamily="34" charset="0"/>
              </a:rPr>
              <a:t>i</a:t>
            </a:r>
            <a:r>
              <a:rPr lang="en-US" dirty="0">
                <a:solidFill>
                  <a:schemeClr val="tx1"/>
                </a:solidFill>
                <a:latin typeface="Tw Cen MT" panose="020B0602020104020603" pitchFamily="34" charset="0"/>
              </a:rPr>
              <a:t> = 0; </a:t>
            </a:r>
            <a:r>
              <a:rPr lang="en-US" dirty="0" err="1">
                <a:solidFill>
                  <a:schemeClr val="tx1"/>
                </a:solidFill>
                <a:latin typeface="Tw Cen MT" panose="020B0602020104020603" pitchFamily="34" charset="0"/>
              </a:rPr>
              <a:t>i</a:t>
            </a:r>
            <a:r>
              <a:rPr lang="en-US" dirty="0">
                <a:solidFill>
                  <a:schemeClr val="tx1"/>
                </a:solidFill>
                <a:latin typeface="Tw Cen MT" panose="020B0602020104020603" pitchFamily="34" charset="0"/>
              </a:rPr>
              <a:t>&lt;n; </a:t>
            </a:r>
            <a:r>
              <a:rPr lang="en-US" dirty="0" err="1">
                <a:solidFill>
                  <a:schemeClr val="tx1"/>
                </a:solidFill>
                <a:latin typeface="Tw Cen MT" panose="020B0602020104020603" pitchFamily="34" charset="0"/>
              </a:rPr>
              <a:t>i</a:t>
            </a:r>
            <a:r>
              <a:rPr lang="en-US" dirty="0">
                <a:solidFill>
                  <a:schemeClr val="tx1"/>
                </a:solidFill>
                <a:latin typeface="Tw Cen MT" panose="020B0602020104020603" pitchFamily="34" charset="0"/>
              </a:rPr>
              <a:t>++)</a:t>
            </a:r>
          </a:p>
          <a:p>
            <a:pPr>
              <a:spcBef>
                <a:spcPts val="0"/>
              </a:spcBef>
              <a:spcAft>
                <a:spcPts val="0"/>
              </a:spcAft>
            </a:pPr>
            <a:r>
              <a:rPr lang="en-US" dirty="0">
                <a:solidFill>
                  <a:schemeClr val="tx1"/>
                </a:solidFill>
                <a:latin typeface="Tw Cen MT" panose="020B0602020104020603" pitchFamily="34" charset="0"/>
              </a:rPr>
              <a:t>	for (</a:t>
            </a:r>
            <a:r>
              <a:rPr lang="en-US" dirty="0" err="1">
                <a:solidFill>
                  <a:schemeClr val="tx1"/>
                </a:solidFill>
                <a:latin typeface="Tw Cen MT" panose="020B0602020104020603" pitchFamily="34" charset="0"/>
              </a:rPr>
              <a:t>int</a:t>
            </a:r>
            <a:r>
              <a:rPr lang="en-US" dirty="0">
                <a:solidFill>
                  <a:schemeClr val="tx1"/>
                </a:solidFill>
                <a:latin typeface="Tw Cen MT" panose="020B0602020104020603" pitchFamily="34" charset="0"/>
              </a:rPr>
              <a:t> j = 0; j&lt;</a:t>
            </a:r>
            <a:r>
              <a:rPr lang="en-US" dirty="0" err="1">
                <a:solidFill>
                  <a:schemeClr val="tx1"/>
                </a:solidFill>
                <a:latin typeface="Tw Cen MT" panose="020B0602020104020603" pitchFamily="34" charset="0"/>
              </a:rPr>
              <a:t>i</a:t>
            </a:r>
            <a:r>
              <a:rPr lang="en-US" dirty="0">
                <a:solidFill>
                  <a:schemeClr val="tx1"/>
                </a:solidFill>
                <a:latin typeface="Tw Cen MT" panose="020B0602020104020603" pitchFamily="34" charset="0"/>
              </a:rPr>
              <a:t>; </a:t>
            </a:r>
            <a:r>
              <a:rPr lang="en-US" dirty="0" err="1">
                <a:solidFill>
                  <a:schemeClr val="tx1"/>
                </a:solidFill>
                <a:latin typeface="Tw Cen MT" panose="020B0602020104020603" pitchFamily="34" charset="0"/>
              </a:rPr>
              <a:t>j++</a:t>
            </a:r>
            <a:r>
              <a:rPr lang="en-US" dirty="0">
                <a:solidFill>
                  <a:schemeClr val="tx1"/>
                </a:solidFill>
                <a:latin typeface="Tw Cen MT" panose="020B0602020104020603" pitchFamily="34" charset="0"/>
              </a:rPr>
              <a:t>)</a:t>
            </a:r>
          </a:p>
          <a:p>
            <a:pPr>
              <a:spcBef>
                <a:spcPts val="0"/>
              </a:spcBef>
              <a:spcAft>
                <a:spcPts val="0"/>
              </a:spcAft>
            </a:pPr>
            <a:r>
              <a:rPr lang="en-US" dirty="0">
                <a:solidFill>
                  <a:schemeClr val="tx1"/>
                </a:solidFill>
                <a:latin typeface="Tw Cen MT" panose="020B0602020104020603" pitchFamily="34" charset="0"/>
              </a:rPr>
              <a:t>		count++;</a:t>
            </a:r>
          </a:p>
          <a:p>
            <a:pPr>
              <a:spcBef>
                <a:spcPts val="0"/>
              </a:spcBef>
              <a:spcAft>
                <a:spcPts val="0"/>
              </a:spcAft>
            </a:pPr>
            <a:endParaRPr lang="en-US" dirty="0">
              <a:latin typeface="Tw Cen MT" panose="020B0602020104020603" pitchFamily="34" charset="0"/>
            </a:endParaRPr>
          </a:p>
        </p:txBody>
      </p:sp>
    </p:spTree>
    <p:extLst>
      <p:ext uri="{BB962C8B-B14F-4D97-AF65-F5344CB8AC3E}">
        <p14:creationId xmlns:p14="http://schemas.microsoft.com/office/powerpoint/2010/main" val="32655289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2</a:t>
            </a:r>
          </a:p>
        </p:txBody>
      </p:sp>
      <p:sp>
        <p:nvSpPr>
          <p:cNvPr id="3" name="Text Placeholder 2"/>
          <p:cNvSpPr>
            <a:spLocks noGrp="1"/>
          </p:cNvSpPr>
          <p:nvPr>
            <p:ph type="body" sz="quarter" idx="14"/>
          </p:nvPr>
        </p:nvSpPr>
        <p:spPr/>
        <p:txBody>
          <a:bodyPr/>
          <a:lstStyle/>
          <a:p>
            <a:r>
              <a:rPr lang="en-US" sz="3200" dirty="0">
                <a:latin typeface="Tw Cen MT" panose="020B0602020104020603" pitchFamily="34" charset="0"/>
              </a:rPr>
              <a:t>Loops</a:t>
            </a:r>
          </a:p>
        </p:txBody>
      </p:sp>
      <p:sp>
        <p:nvSpPr>
          <p:cNvPr id="4" name="Content Placeholder 3"/>
          <p:cNvSpPr>
            <a:spLocks noGrp="1"/>
          </p:cNvSpPr>
          <p:nvPr>
            <p:ph sz="quarter" idx="15"/>
          </p:nvPr>
        </p:nvSpPr>
        <p:spPr>
          <a:xfrm>
            <a:off x="121334" y="1033362"/>
            <a:ext cx="5943600" cy="2743200"/>
          </a:xfrm>
          <a:solidFill>
            <a:srgbClr val="A4C355"/>
          </a:solidFill>
        </p:spPr>
        <p:txBody>
          <a:bodyPr/>
          <a:lstStyle/>
          <a:p>
            <a:pPr>
              <a:spcBef>
                <a:spcPts val="0"/>
              </a:spcBef>
              <a:spcAft>
                <a:spcPts val="0"/>
              </a:spcAft>
            </a:pPr>
            <a:r>
              <a:rPr lang="en-US" dirty="0" err="1">
                <a:solidFill>
                  <a:schemeClr val="tx1"/>
                </a:solidFill>
                <a:latin typeface="Tw Cen MT" panose="020B0602020104020603" pitchFamily="34" charset="0"/>
              </a:rPr>
              <a:t>int</a:t>
            </a:r>
            <a:r>
              <a:rPr lang="en-US" dirty="0">
                <a:solidFill>
                  <a:schemeClr val="tx1"/>
                </a:solidFill>
                <a:latin typeface="Tw Cen MT" panose="020B0602020104020603" pitchFamily="34" charset="0"/>
              </a:rPr>
              <a:t> count = 0;</a:t>
            </a:r>
          </a:p>
          <a:p>
            <a:pPr>
              <a:spcBef>
                <a:spcPts val="0"/>
              </a:spcBef>
              <a:spcAft>
                <a:spcPts val="0"/>
              </a:spcAft>
            </a:pPr>
            <a:r>
              <a:rPr lang="en-US" dirty="0">
                <a:solidFill>
                  <a:schemeClr val="tx1"/>
                </a:solidFill>
                <a:latin typeface="Tw Cen MT" panose="020B0602020104020603" pitchFamily="34" charset="0"/>
              </a:rPr>
              <a:t>for (</a:t>
            </a:r>
            <a:r>
              <a:rPr lang="en-US" dirty="0" err="1">
                <a:solidFill>
                  <a:schemeClr val="tx1"/>
                </a:solidFill>
                <a:latin typeface="Tw Cen MT" panose="020B0602020104020603" pitchFamily="34" charset="0"/>
              </a:rPr>
              <a:t>int</a:t>
            </a:r>
            <a:r>
              <a:rPr lang="en-US" dirty="0">
                <a:solidFill>
                  <a:schemeClr val="tx1"/>
                </a:solidFill>
                <a:latin typeface="Tw Cen MT" panose="020B0602020104020603" pitchFamily="34" charset="0"/>
              </a:rPr>
              <a:t> </a:t>
            </a:r>
            <a:r>
              <a:rPr lang="en-US" dirty="0" err="1">
                <a:solidFill>
                  <a:schemeClr val="tx1"/>
                </a:solidFill>
                <a:latin typeface="Tw Cen MT" panose="020B0602020104020603" pitchFamily="34" charset="0"/>
              </a:rPr>
              <a:t>i</a:t>
            </a:r>
            <a:r>
              <a:rPr lang="en-US" dirty="0">
                <a:solidFill>
                  <a:schemeClr val="tx1"/>
                </a:solidFill>
                <a:latin typeface="Tw Cen MT" panose="020B0602020104020603" pitchFamily="34" charset="0"/>
              </a:rPr>
              <a:t> = 0; </a:t>
            </a:r>
            <a:r>
              <a:rPr lang="en-US" dirty="0" err="1">
                <a:solidFill>
                  <a:schemeClr val="tx1"/>
                </a:solidFill>
                <a:latin typeface="Tw Cen MT" panose="020B0602020104020603" pitchFamily="34" charset="0"/>
              </a:rPr>
              <a:t>i</a:t>
            </a:r>
            <a:r>
              <a:rPr lang="en-US" dirty="0">
                <a:solidFill>
                  <a:schemeClr val="tx1"/>
                </a:solidFill>
                <a:latin typeface="Tw Cen MT" panose="020B0602020104020603" pitchFamily="34" charset="0"/>
              </a:rPr>
              <a:t>&lt;n; </a:t>
            </a:r>
            <a:r>
              <a:rPr lang="en-US" dirty="0" err="1">
                <a:solidFill>
                  <a:schemeClr val="tx1"/>
                </a:solidFill>
                <a:latin typeface="Tw Cen MT" panose="020B0602020104020603" pitchFamily="34" charset="0"/>
              </a:rPr>
              <a:t>i</a:t>
            </a:r>
            <a:r>
              <a:rPr lang="en-US" dirty="0">
                <a:solidFill>
                  <a:schemeClr val="tx1"/>
                </a:solidFill>
                <a:latin typeface="Tw Cen MT" panose="020B0602020104020603" pitchFamily="34" charset="0"/>
              </a:rPr>
              <a:t>++)</a:t>
            </a:r>
          </a:p>
          <a:p>
            <a:pPr>
              <a:spcBef>
                <a:spcPts val="0"/>
              </a:spcBef>
              <a:spcAft>
                <a:spcPts val="0"/>
              </a:spcAft>
            </a:pPr>
            <a:r>
              <a:rPr lang="en-US" dirty="0">
                <a:solidFill>
                  <a:schemeClr val="tx1"/>
                </a:solidFill>
                <a:latin typeface="Tw Cen MT" panose="020B0602020104020603" pitchFamily="34" charset="0"/>
              </a:rPr>
              <a:t>	for (</a:t>
            </a:r>
            <a:r>
              <a:rPr lang="en-US" dirty="0" err="1">
                <a:solidFill>
                  <a:schemeClr val="tx1"/>
                </a:solidFill>
                <a:latin typeface="Tw Cen MT" panose="020B0602020104020603" pitchFamily="34" charset="0"/>
              </a:rPr>
              <a:t>int</a:t>
            </a:r>
            <a:r>
              <a:rPr lang="en-US" dirty="0">
                <a:solidFill>
                  <a:schemeClr val="tx1"/>
                </a:solidFill>
                <a:latin typeface="Tw Cen MT" panose="020B0602020104020603" pitchFamily="34" charset="0"/>
              </a:rPr>
              <a:t> j = 0; j&lt;10; </a:t>
            </a:r>
            <a:r>
              <a:rPr lang="en-US" dirty="0" err="1">
                <a:solidFill>
                  <a:schemeClr val="tx1"/>
                </a:solidFill>
                <a:latin typeface="Tw Cen MT" panose="020B0602020104020603" pitchFamily="34" charset="0"/>
              </a:rPr>
              <a:t>j++</a:t>
            </a:r>
            <a:r>
              <a:rPr lang="en-US" dirty="0">
                <a:solidFill>
                  <a:schemeClr val="tx1"/>
                </a:solidFill>
                <a:latin typeface="Tw Cen MT" panose="020B0602020104020603" pitchFamily="34" charset="0"/>
              </a:rPr>
              <a:t>)</a:t>
            </a:r>
          </a:p>
          <a:p>
            <a:pPr>
              <a:spcBef>
                <a:spcPts val="0"/>
              </a:spcBef>
              <a:spcAft>
                <a:spcPts val="0"/>
              </a:spcAft>
            </a:pPr>
            <a:r>
              <a:rPr lang="en-US" dirty="0">
                <a:solidFill>
                  <a:schemeClr val="tx1"/>
                </a:solidFill>
                <a:latin typeface="Tw Cen MT" panose="020B0602020104020603" pitchFamily="34" charset="0"/>
              </a:rPr>
              <a:t>		count++;</a:t>
            </a:r>
          </a:p>
          <a:p>
            <a:pPr>
              <a:spcBef>
                <a:spcPts val="0"/>
              </a:spcBef>
              <a:spcAft>
                <a:spcPts val="0"/>
              </a:spcAft>
            </a:pPr>
            <a:endParaRPr lang="en-US" dirty="0">
              <a:latin typeface="Tw Cen MT" panose="020B0602020104020603" pitchFamily="34" charset="0"/>
            </a:endParaRPr>
          </a:p>
        </p:txBody>
      </p:sp>
    </p:spTree>
    <p:extLst>
      <p:ext uri="{BB962C8B-B14F-4D97-AF65-F5344CB8AC3E}">
        <p14:creationId xmlns:p14="http://schemas.microsoft.com/office/powerpoint/2010/main" val="10384920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2</a:t>
            </a:r>
          </a:p>
        </p:txBody>
      </p:sp>
      <p:sp>
        <p:nvSpPr>
          <p:cNvPr id="5" name="Text Placeholder 4"/>
          <p:cNvSpPr>
            <a:spLocks noGrp="1"/>
          </p:cNvSpPr>
          <p:nvPr>
            <p:ph type="body" sz="quarter" idx="14"/>
          </p:nvPr>
        </p:nvSpPr>
        <p:spPr>
          <a:xfrm>
            <a:off x="118872" y="201168"/>
            <a:ext cx="6589432" cy="580804"/>
          </a:xfrm>
        </p:spPr>
        <p:txBody>
          <a:bodyPr/>
          <a:lstStyle/>
          <a:p>
            <a:r>
              <a:rPr lang="en-US" sz="3200" dirty="0">
                <a:latin typeface="Tw Cen MT" panose="020B0602020104020603" pitchFamily="34" charset="0"/>
              </a:rPr>
              <a:t>Algorithm Efficiency and Big-O</a:t>
            </a:r>
          </a:p>
        </p:txBody>
      </p:sp>
      <p:pic>
        <p:nvPicPr>
          <p:cNvPr id="10" name="Picture 9" title="Rubik's Cube toy"/>
          <p:cNvPicPr>
            <a:picLocks noChangeAspect="1"/>
          </p:cNvPicPr>
          <p:nvPr/>
        </p:nvPicPr>
        <p:blipFill>
          <a:blip r:embed="rId3">
            <a:extLst>
              <a:ext uri="{BEBA8EAE-BF5A-486C-A8C5-ECC9F3942E4B}">
                <a14:imgProps xmlns:a14="http://schemas.microsoft.com/office/drawing/2010/main">
                  <a14:imgLayer r:embed="rId4">
                    <a14:imgEffect>
                      <a14:backgroundRemoval t="6000" b="90000" l="10000" r="90000">
                        <a14:foregroundMark x1="42865" y1="12188" x2="42416" y2="26625"/>
                        <a14:foregroundMark x1="38230" y1="14250" x2="49831" y2="6000"/>
                      </a14:backgroundRemoval>
                    </a14:imgEffect>
                  </a14:imgLayer>
                </a14:imgProps>
              </a:ext>
            </a:extLst>
          </a:blip>
          <a:stretch>
            <a:fillRect/>
          </a:stretch>
        </p:blipFill>
        <p:spPr>
          <a:xfrm>
            <a:off x="-1073189" y="934589"/>
            <a:ext cx="5082062" cy="2284070"/>
          </a:xfrm>
          <a:prstGeom prst="rect">
            <a:avLst/>
          </a:prstGeom>
        </p:spPr>
      </p:pic>
      <p:pic>
        <p:nvPicPr>
          <p:cNvPr id="2" name="Picture 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441045" y="2654151"/>
            <a:ext cx="3567081" cy="2211590"/>
          </a:xfrm>
          <a:prstGeom prst="rect">
            <a:avLst/>
          </a:prstGeom>
        </p:spPr>
      </p:pic>
    </p:spTree>
    <p:extLst>
      <p:ext uri="{BB962C8B-B14F-4D97-AF65-F5344CB8AC3E}">
        <p14:creationId xmlns:p14="http://schemas.microsoft.com/office/powerpoint/2010/main" val="19388117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2</a:t>
            </a:r>
          </a:p>
        </p:txBody>
      </p:sp>
      <p:sp>
        <p:nvSpPr>
          <p:cNvPr id="3" name="Text Placeholder 2"/>
          <p:cNvSpPr>
            <a:spLocks noGrp="1"/>
          </p:cNvSpPr>
          <p:nvPr>
            <p:ph type="body" sz="quarter" idx="14"/>
          </p:nvPr>
        </p:nvSpPr>
        <p:spPr/>
        <p:txBody>
          <a:bodyPr/>
          <a:lstStyle/>
          <a:p>
            <a:r>
              <a:rPr lang="en-US" sz="3200" dirty="0">
                <a:latin typeface="Tw Cen MT" panose="020B0602020104020603" pitchFamily="34" charset="0"/>
              </a:rPr>
              <a:t>Loops</a:t>
            </a:r>
          </a:p>
        </p:txBody>
      </p:sp>
      <p:sp>
        <p:nvSpPr>
          <p:cNvPr id="4" name="Content Placeholder 3"/>
          <p:cNvSpPr>
            <a:spLocks noGrp="1"/>
          </p:cNvSpPr>
          <p:nvPr>
            <p:ph sz="quarter" idx="15"/>
          </p:nvPr>
        </p:nvSpPr>
        <p:spPr>
          <a:xfrm>
            <a:off x="121334" y="1033362"/>
            <a:ext cx="5943600" cy="2743200"/>
          </a:xfrm>
          <a:solidFill>
            <a:srgbClr val="A4C355"/>
          </a:solidFill>
        </p:spPr>
        <p:txBody>
          <a:bodyPr/>
          <a:lstStyle/>
          <a:p>
            <a:pPr>
              <a:spcBef>
                <a:spcPts val="0"/>
              </a:spcBef>
              <a:spcAft>
                <a:spcPts val="0"/>
              </a:spcAft>
            </a:pPr>
            <a:r>
              <a:rPr lang="en-US" dirty="0" err="1">
                <a:solidFill>
                  <a:schemeClr val="tx1"/>
                </a:solidFill>
                <a:latin typeface="Tw Cen MT" panose="020B0602020104020603" pitchFamily="34" charset="0"/>
              </a:rPr>
              <a:t>int</a:t>
            </a:r>
            <a:r>
              <a:rPr lang="en-US" dirty="0">
                <a:solidFill>
                  <a:schemeClr val="tx1"/>
                </a:solidFill>
                <a:latin typeface="Tw Cen MT" panose="020B0602020104020603" pitchFamily="34" charset="0"/>
              </a:rPr>
              <a:t> count = 0;</a:t>
            </a:r>
          </a:p>
          <a:p>
            <a:pPr>
              <a:spcBef>
                <a:spcPts val="0"/>
              </a:spcBef>
              <a:spcAft>
                <a:spcPts val="0"/>
              </a:spcAft>
            </a:pPr>
            <a:r>
              <a:rPr lang="en-US" dirty="0">
                <a:solidFill>
                  <a:schemeClr val="tx1"/>
                </a:solidFill>
                <a:latin typeface="Tw Cen MT" panose="020B0602020104020603" pitchFamily="34" charset="0"/>
              </a:rPr>
              <a:t>for (</a:t>
            </a:r>
            <a:r>
              <a:rPr lang="en-US" dirty="0" err="1">
                <a:solidFill>
                  <a:schemeClr val="tx1"/>
                </a:solidFill>
                <a:latin typeface="Tw Cen MT" panose="020B0602020104020603" pitchFamily="34" charset="0"/>
              </a:rPr>
              <a:t>int</a:t>
            </a:r>
            <a:r>
              <a:rPr lang="en-US" dirty="0">
                <a:solidFill>
                  <a:schemeClr val="tx1"/>
                </a:solidFill>
                <a:latin typeface="Tw Cen MT" panose="020B0602020104020603" pitchFamily="34" charset="0"/>
              </a:rPr>
              <a:t> </a:t>
            </a:r>
            <a:r>
              <a:rPr lang="en-US" dirty="0" err="1">
                <a:solidFill>
                  <a:schemeClr val="tx1"/>
                </a:solidFill>
                <a:latin typeface="Tw Cen MT" panose="020B0602020104020603" pitchFamily="34" charset="0"/>
              </a:rPr>
              <a:t>i</a:t>
            </a:r>
            <a:r>
              <a:rPr lang="en-US" dirty="0">
                <a:solidFill>
                  <a:schemeClr val="tx1"/>
                </a:solidFill>
                <a:latin typeface="Tw Cen MT" panose="020B0602020104020603" pitchFamily="34" charset="0"/>
              </a:rPr>
              <a:t> = 0; </a:t>
            </a:r>
            <a:r>
              <a:rPr lang="en-US" dirty="0" err="1">
                <a:solidFill>
                  <a:schemeClr val="tx1"/>
                </a:solidFill>
                <a:latin typeface="Tw Cen MT" panose="020B0602020104020603" pitchFamily="34" charset="0"/>
              </a:rPr>
              <a:t>i</a:t>
            </a:r>
            <a:r>
              <a:rPr lang="en-US" dirty="0">
                <a:solidFill>
                  <a:schemeClr val="tx1"/>
                </a:solidFill>
                <a:latin typeface="Tw Cen MT" panose="020B0602020104020603" pitchFamily="34" charset="0"/>
              </a:rPr>
              <a:t>&lt;n; </a:t>
            </a:r>
            <a:r>
              <a:rPr lang="en-US" dirty="0" err="1">
                <a:solidFill>
                  <a:schemeClr val="tx1"/>
                </a:solidFill>
                <a:latin typeface="Tw Cen MT" panose="020B0602020104020603" pitchFamily="34" charset="0"/>
              </a:rPr>
              <a:t>i</a:t>
            </a:r>
            <a:r>
              <a:rPr lang="en-US" dirty="0">
                <a:solidFill>
                  <a:schemeClr val="tx1"/>
                </a:solidFill>
                <a:latin typeface="Tw Cen MT" panose="020B0602020104020603" pitchFamily="34" charset="0"/>
              </a:rPr>
              <a:t>++)</a:t>
            </a:r>
          </a:p>
          <a:p>
            <a:pPr>
              <a:spcBef>
                <a:spcPts val="0"/>
              </a:spcBef>
              <a:spcAft>
                <a:spcPts val="0"/>
              </a:spcAft>
            </a:pPr>
            <a:r>
              <a:rPr lang="en-US" dirty="0">
                <a:solidFill>
                  <a:schemeClr val="tx1"/>
                </a:solidFill>
                <a:latin typeface="Tw Cen MT" panose="020B0602020104020603" pitchFamily="34" charset="0"/>
              </a:rPr>
              <a:t>	for (</a:t>
            </a:r>
            <a:r>
              <a:rPr lang="en-US" dirty="0" err="1">
                <a:solidFill>
                  <a:schemeClr val="tx1"/>
                </a:solidFill>
                <a:latin typeface="Tw Cen MT" panose="020B0602020104020603" pitchFamily="34" charset="0"/>
              </a:rPr>
              <a:t>int</a:t>
            </a:r>
            <a:r>
              <a:rPr lang="en-US" dirty="0">
                <a:solidFill>
                  <a:schemeClr val="tx1"/>
                </a:solidFill>
                <a:latin typeface="Tw Cen MT" panose="020B0602020104020603" pitchFamily="34" charset="0"/>
              </a:rPr>
              <a:t> j = 1; j&lt;n; j=j*2)</a:t>
            </a:r>
          </a:p>
          <a:p>
            <a:pPr>
              <a:spcBef>
                <a:spcPts val="0"/>
              </a:spcBef>
              <a:spcAft>
                <a:spcPts val="0"/>
              </a:spcAft>
            </a:pPr>
            <a:r>
              <a:rPr lang="en-US" dirty="0">
                <a:solidFill>
                  <a:schemeClr val="tx1"/>
                </a:solidFill>
                <a:latin typeface="Tw Cen MT" panose="020B0602020104020603" pitchFamily="34" charset="0"/>
              </a:rPr>
              <a:t>		count++;</a:t>
            </a:r>
          </a:p>
          <a:p>
            <a:pPr>
              <a:spcBef>
                <a:spcPts val="0"/>
              </a:spcBef>
              <a:spcAft>
                <a:spcPts val="0"/>
              </a:spcAft>
            </a:pPr>
            <a:endParaRPr lang="en-US" dirty="0">
              <a:latin typeface="Tw Cen MT" panose="020B0602020104020603" pitchFamily="34" charset="0"/>
            </a:endParaRPr>
          </a:p>
        </p:txBody>
      </p:sp>
    </p:spTree>
    <p:extLst>
      <p:ext uri="{BB962C8B-B14F-4D97-AF65-F5344CB8AC3E}">
        <p14:creationId xmlns:p14="http://schemas.microsoft.com/office/powerpoint/2010/main" val="19707904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2</a:t>
            </a:r>
          </a:p>
        </p:txBody>
      </p:sp>
      <p:sp>
        <p:nvSpPr>
          <p:cNvPr id="3" name="Text Placeholder 2"/>
          <p:cNvSpPr>
            <a:spLocks noGrp="1"/>
          </p:cNvSpPr>
          <p:nvPr>
            <p:ph type="body" sz="quarter" idx="14"/>
          </p:nvPr>
        </p:nvSpPr>
        <p:spPr/>
        <p:txBody>
          <a:bodyPr/>
          <a:lstStyle/>
          <a:p>
            <a:r>
              <a:rPr lang="en-US" sz="3200" dirty="0">
                <a:latin typeface="Tw Cen MT" panose="020B0602020104020603" pitchFamily="34" charset="0"/>
              </a:rPr>
              <a:t>Loops</a:t>
            </a:r>
          </a:p>
        </p:txBody>
      </p:sp>
      <p:sp>
        <p:nvSpPr>
          <p:cNvPr id="4" name="Content Placeholder 3"/>
          <p:cNvSpPr>
            <a:spLocks noGrp="1"/>
          </p:cNvSpPr>
          <p:nvPr>
            <p:ph sz="quarter" idx="15"/>
          </p:nvPr>
        </p:nvSpPr>
        <p:spPr>
          <a:xfrm>
            <a:off x="121334" y="1033362"/>
            <a:ext cx="5943600" cy="2743200"/>
          </a:xfrm>
          <a:solidFill>
            <a:srgbClr val="A4C355"/>
          </a:solidFill>
        </p:spPr>
        <p:txBody>
          <a:bodyPr/>
          <a:lstStyle/>
          <a:p>
            <a:pPr>
              <a:spcBef>
                <a:spcPts val="0"/>
              </a:spcBef>
              <a:spcAft>
                <a:spcPts val="0"/>
              </a:spcAft>
            </a:pPr>
            <a:r>
              <a:rPr lang="en-US" dirty="0" err="1">
                <a:solidFill>
                  <a:schemeClr val="tx1"/>
                </a:solidFill>
                <a:latin typeface="Tw Cen MT" panose="020B0602020104020603" pitchFamily="34" charset="0"/>
              </a:rPr>
              <a:t>int</a:t>
            </a:r>
            <a:r>
              <a:rPr lang="en-US" dirty="0">
                <a:solidFill>
                  <a:schemeClr val="tx1"/>
                </a:solidFill>
                <a:latin typeface="Tw Cen MT" panose="020B0602020104020603" pitchFamily="34" charset="0"/>
              </a:rPr>
              <a:t> count = 0;</a:t>
            </a:r>
          </a:p>
          <a:p>
            <a:pPr>
              <a:spcBef>
                <a:spcPts val="0"/>
              </a:spcBef>
              <a:spcAft>
                <a:spcPts val="0"/>
              </a:spcAft>
            </a:pPr>
            <a:r>
              <a:rPr lang="en-US" dirty="0">
                <a:solidFill>
                  <a:schemeClr val="tx1"/>
                </a:solidFill>
                <a:latin typeface="Tw Cen MT" panose="020B0602020104020603" pitchFamily="34" charset="0"/>
              </a:rPr>
              <a:t>for (</a:t>
            </a:r>
            <a:r>
              <a:rPr lang="en-US" dirty="0" err="1">
                <a:solidFill>
                  <a:schemeClr val="tx1"/>
                </a:solidFill>
                <a:latin typeface="Tw Cen MT" panose="020B0602020104020603" pitchFamily="34" charset="0"/>
              </a:rPr>
              <a:t>int</a:t>
            </a:r>
            <a:r>
              <a:rPr lang="en-US" dirty="0">
                <a:solidFill>
                  <a:schemeClr val="tx1"/>
                </a:solidFill>
                <a:latin typeface="Tw Cen MT" panose="020B0602020104020603" pitchFamily="34" charset="0"/>
              </a:rPr>
              <a:t> </a:t>
            </a:r>
            <a:r>
              <a:rPr lang="en-US" dirty="0" err="1">
                <a:solidFill>
                  <a:schemeClr val="tx1"/>
                </a:solidFill>
                <a:latin typeface="Tw Cen MT" panose="020B0602020104020603" pitchFamily="34" charset="0"/>
              </a:rPr>
              <a:t>i</a:t>
            </a:r>
            <a:r>
              <a:rPr lang="en-US" dirty="0">
                <a:solidFill>
                  <a:schemeClr val="tx1"/>
                </a:solidFill>
                <a:latin typeface="Tw Cen MT" panose="020B0602020104020603" pitchFamily="34" charset="0"/>
              </a:rPr>
              <a:t> = 0; </a:t>
            </a:r>
            <a:r>
              <a:rPr lang="en-US" dirty="0" err="1">
                <a:solidFill>
                  <a:schemeClr val="tx1"/>
                </a:solidFill>
                <a:latin typeface="Tw Cen MT" panose="020B0602020104020603" pitchFamily="34" charset="0"/>
              </a:rPr>
              <a:t>i</a:t>
            </a:r>
            <a:r>
              <a:rPr lang="en-US" dirty="0">
                <a:solidFill>
                  <a:schemeClr val="tx1"/>
                </a:solidFill>
                <a:latin typeface="Tw Cen MT" panose="020B0602020104020603" pitchFamily="34" charset="0"/>
              </a:rPr>
              <a:t>&lt;10; </a:t>
            </a:r>
            <a:r>
              <a:rPr lang="en-US" dirty="0" err="1">
                <a:solidFill>
                  <a:schemeClr val="tx1"/>
                </a:solidFill>
                <a:latin typeface="Tw Cen MT" panose="020B0602020104020603" pitchFamily="34" charset="0"/>
              </a:rPr>
              <a:t>i</a:t>
            </a:r>
            <a:r>
              <a:rPr lang="en-US" dirty="0">
                <a:solidFill>
                  <a:schemeClr val="tx1"/>
                </a:solidFill>
                <a:latin typeface="Tw Cen MT" panose="020B0602020104020603" pitchFamily="34" charset="0"/>
              </a:rPr>
              <a:t>++)</a:t>
            </a:r>
          </a:p>
          <a:p>
            <a:pPr>
              <a:spcBef>
                <a:spcPts val="0"/>
              </a:spcBef>
              <a:spcAft>
                <a:spcPts val="0"/>
              </a:spcAft>
            </a:pPr>
            <a:r>
              <a:rPr lang="en-US" dirty="0">
                <a:solidFill>
                  <a:schemeClr val="tx1"/>
                </a:solidFill>
                <a:latin typeface="Tw Cen MT" panose="020B0602020104020603" pitchFamily="34" charset="0"/>
              </a:rPr>
              <a:t>	for (</a:t>
            </a:r>
            <a:r>
              <a:rPr lang="en-US" dirty="0" err="1">
                <a:solidFill>
                  <a:schemeClr val="tx1"/>
                </a:solidFill>
                <a:latin typeface="Tw Cen MT" panose="020B0602020104020603" pitchFamily="34" charset="0"/>
              </a:rPr>
              <a:t>int</a:t>
            </a:r>
            <a:r>
              <a:rPr lang="en-US" dirty="0">
                <a:solidFill>
                  <a:schemeClr val="tx1"/>
                </a:solidFill>
                <a:latin typeface="Tw Cen MT" panose="020B0602020104020603" pitchFamily="34" charset="0"/>
              </a:rPr>
              <a:t> j = 1; j&lt;n; j=j*2)</a:t>
            </a:r>
          </a:p>
          <a:p>
            <a:pPr>
              <a:spcBef>
                <a:spcPts val="0"/>
              </a:spcBef>
              <a:spcAft>
                <a:spcPts val="0"/>
              </a:spcAft>
            </a:pPr>
            <a:r>
              <a:rPr lang="en-US" dirty="0">
                <a:solidFill>
                  <a:schemeClr val="tx1"/>
                </a:solidFill>
                <a:latin typeface="Tw Cen MT" panose="020B0602020104020603" pitchFamily="34" charset="0"/>
              </a:rPr>
              <a:t>		count++;</a:t>
            </a:r>
          </a:p>
          <a:p>
            <a:pPr>
              <a:spcBef>
                <a:spcPts val="0"/>
              </a:spcBef>
              <a:spcAft>
                <a:spcPts val="0"/>
              </a:spcAft>
            </a:pPr>
            <a:endParaRPr lang="en-US" dirty="0">
              <a:latin typeface="Tw Cen MT" panose="020B0602020104020603" pitchFamily="34" charset="0"/>
            </a:endParaRPr>
          </a:p>
        </p:txBody>
      </p:sp>
    </p:spTree>
    <p:extLst>
      <p:ext uri="{BB962C8B-B14F-4D97-AF65-F5344CB8AC3E}">
        <p14:creationId xmlns:p14="http://schemas.microsoft.com/office/powerpoint/2010/main" val="14801880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a:t>
            </a:r>
          </a:p>
        </p:txBody>
      </p:sp>
      <p:sp>
        <p:nvSpPr>
          <p:cNvPr id="3" name="Text Placeholder 2"/>
          <p:cNvSpPr>
            <a:spLocks noGrp="1"/>
          </p:cNvSpPr>
          <p:nvPr>
            <p:ph type="body" sz="quarter" idx="14"/>
          </p:nvPr>
        </p:nvSpPr>
        <p:spPr/>
        <p:txBody>
          <a:bodyPr/>
          <a:lstStyle/>
          <a:p>
            <a:r>
              <a:rPr lang="en-US" sz="3200" dirty="0">
                <a:latin typeface="Tw Cen MT" panose="020B0602020104020603" pitchFamily="34" charset="0"/>
              </a:rPr>
              <a:t>An Example Algorithm </a:t>
            </a:r>
            <a:r>
              <a:rPr lang="mr-IN" sz="3200" dirty="0">
                <a:latin typeface="Tw Cen MT" panose="020B0602020104020603" pitchFamily="34" charset="0"/>
              </a:rPr>
              <a:t>–</a:t>
            </a:r>
            <a:r>
              <a:rPr lang="en-US" sz="3200" dirty="0">
                <a:latin typeface="Tw Cen MT" panose="020B0602020104020603" pitchFamily="34" charset="0"/>
              </a:rPr>
              <a:t> </a:t>
            </a:r>
            <a:r>
              <a:rPr lang="en-US" sz="3200">
                <a:latin typeface="Tw Cen MT" panose="020B0602020104020603" pitchFamily="34" charset="0"/>
              </a:rPr>
              <a:t>Brute Force</a:t>
            </a:r>
            <a:endParaRPr lang="en-US" sz="3200" dirty="0">
              <a:latin typeface="Tw Cen MT" panose="020B0602020104020603" pitchFamily="34" charset="0"/>
            </a:endParaRPr>
          </a:p>
        </p:txBody>
      </p:sp>
      <p:sp>
        <p:nvSpPr>
          <p:cNvPr id="4" name="Content Placeholder 3"/>
          <p:cNvSpPr>
            <a:spLocks noGrp="1"/>
          </p:cNvSpPr>
          <p:nvPr>
            <p:ph sz="quarter" idx="15"/>
          </p:nvPr>
        </p:nvSpPr>
        <p:spPr>
          <a:xfrm>
            <a:off x="121334" y="1029740"/>
            <a:ext cx="5959231" cy="524740"/>
          </a:xfrm>
          <a:solidFill>
            <a:schemeClr val="accent5">
              <a:lumMod val="75000"/>
            </a:schemeClr>
          </a:solidFill>
        </p:spPr>
        <p:txBody>
          <a:bodyPr/>
          <a:lstStyle/>
          <a:p>
            <a:r>
              <a:rPr lang="en-US" dirty="0">
                <a:latin typeface="Tw Cen MT" panose="020B0602020104020603" pitchFamily="34" charset="0"/>
              </a:rPr>
              <a:t>Find the largest subsequence sum</a:t>
            </a:r>
            <a:endParaRPr lang="en-US" dirty="0"/>
          </a:p>
        </p:txBody>
      </p:sp>
      <p:sp>
        <p:nvSpPr>
          <p:cNvPr id="11" name="Content Placeholder 5"/>
          <p:cNvSpPr>
            <a:spLocks noGrp="1"/>
          </p:cNvSpPr>
          <p:nvPr>
            <p:ph sz="quarter" idx="17"/>
          </p:nvPr>
        </p:nvSpPr>
        <p:spPr>
          <a:xfrm>
            <a:off x="111174" y="1636478"/>
            <a:ext cx="5959231" cy="3507022"/>
          </a:xfrm>
          <a:solidFill>
            <a:schemeClr val="bg1">
              <a:lumMod val="85000"/>
            </a:schemeClr>
          </a:solidFill>
        </p:spPr>
        <p:txBody>
          <a:bodyPr/>
          <a:lstStyle/>
          <a:p>
            <a:pPr>
              <a:spcBef>
                <a:spcPts val="0"/>
              </a:spcBef>
              <a:spcAft>
                <a:spcPts val="0"/>
              </a:spcAft>
            </a:pPr>
            <a:r>
              <a:rPr lang="en-US" sz="1600" b="1" dirty="0" err="1">
                <a:solidFill>
                  <a:schemeClr val="tx1"/>
                </a:solidFill>
                <a:latin typeface="Courier New" panose="02070309020205020404" pitchFamily="49" charset="0"/>
                <a:cs typeface="Courier New" panose="02070309020205020404" pitchFamily="49" charset="0"/>
              </a:rPr>
              <a:t>int</a:t>
            </a:r>
            <a:r>
              <a:rPr lang="en-US" sz="1600" b="1" dirty="0">
                <a:solidFill>
                  <a:schemeClr val="tx1"/>
                </a:solidFill>
                <a:latin typeface="Courier New" panose="02070309020205020404" pitchFamily="49" charset="0"/>
                <a:cs typeface="Courier New" panose="02070309020205020404" pitchFamily="49" charset="0"/>
              </a:rPr>
              <a:t> </a:t>
            </a:r>
            <a:r>
              <a:rPr lang="en-US" sz="1600" b="1" dirty="0" err="1">
                <a:solidFill>
                  <a:schemeClr val="tx1"/>
                </a:solidFill>
                <a:latin typeface="Courier New" panose="02070309020205020404" pitchFamily="49" charset="0"/>
                <a:cs typeface="Courier New" panose="02070309020205020404" pitchFamily="49" charset="0"/>
              </a:rPr>
              <a:t>maxSubSum</a:t>
            </a:r>
            <a:r>
              <a:rPr lang="en-US" sz="1600" b="1" dirty="0">
                <a:solidFill>
                  <a:schemeClr val="tx1"/>
                </a:solidFill>
                <a:latin typeface="Courier New" panose="02070309020205020404" pitchFamily="49" charset="0"/>
                <a:cs typeface="Courier New" panose="02070309020205020404" pitchFamily="49" charset="0"/>
              </a:rPr>
              <a:t>(vector&lt;</a:t>
            </a:r>
            <a:r>
              <a:rPr lang="en-US" sz="1600" b="1" dirty="0" err="1">
                <a:solidFill>
                  <a:schemeClr val="tx1"/>
                </a:solidFill>
                <a:latin typeface="Courier New" panose="02070309020205020404" pitchFamily="49" charset="0"/>
                <a:cs typeface="Courier New" panose="02070309020205020404" pitchFamily="49" charset="0"/>
              </a:rPr>
              <a:t>int</a:t>
            </a:r>
            <a:r>
              <a:rPr lang="en-US" sz="1600" b="1" dirty="0">
                <a:solidFill>
                  <a:schemeClr val="tx1"/>
                </a:solidFill>
                <a:latin typeface="Courier New" panose="02070309020205020404" pitchFamily="49" charset="0"/>
                <a:cs typeface="Courier New" panose="02070309020205020404" pitchFamily="49" charset="0"/>
              </a:rPr>
              <a:t>&gt; &amp; a) {</a:t>
            </a:r>
          </a:p>
          <a:p>
            <a:pPr>
              <a:spcBef>
                <a:spcPts val="0"/>
              </a:spcBef>
              <a:spcAft>
                <a:spcPts val="0"/>
              </a:spcAft>
            </a:pPr>
            <a:r>
              <a:rPr lang="en-US" sz="1600" b="1" dirty="0">
                <a:solidFill>
                  <a:schemeClr val="tx1"/>
                </a:solidFill>
                <a:latin typeface="Courier New" panose="02070309020205020404" pitchFamily="49" charset="0"/>
                <a:cs typeface="Courier New" panose="02070309020205020404" pitchFamily="49" charset="0"/>
              </a:rPr>
              <a:t>  </a:t>
            </a:r>
            <a:r>
              <a:rPr lang="en-US" sz="1600" b="1" dirty="0" err="1">
                <a:solidFill>
                  <a:schemeClr val="tx1"/>
                </a:solidFill>
                <a:latin typeface="Courier New" panose="02070309020205020404" pitchFamily="49" charset="0"/>
                <a:cs typeface="Courier New" panose="02070309020205020404" pitchFamily="49" charset="0"/>
              </a:rPr>
              <a:t>int</a:t>
            </a:r>
            <a:r>
              <a:rPr lang="en-US" sz="1600" b="1" dirty="0">
                <a:solidFill>
                  <a:schemeClr val="tx1"/>
                </a:solidFill>
                <a:latin typeface="Courier New" panose="02070309020205020404" pitchFamily="49" charset="0"/>
                <a:cs typeface="Courier New" panose="02070309020205020404" pitchFamily="49" charset="0"/>
              </a:rPr>
              <a:t> </a:t>
            </a:r>
            <a:r>
              <a:rPr lang="en-US" sz="1600" b="1" dirty="0" err="1">
                <a:solidFill>
                  <a:schemeClr val="tx1"/>
                </a:solidFill>
                <a:latin typeface="Courier New" panose="02070309020205020404" pitchFamily="49" charset="0"/>
                <a:cs typeface="Courier New" panose="02070309020205020404" pitchFamily="49" charset="0"/>
              </a:rPr>
              <a:t>maxSum</a:t>
            </a:r>
            <a:r>
              <a:rPr lang="en-US" sz="1600" b="1" dirty="0">
                <a:solidFill>
                  <a:schemeClr val="tx1"/>
                </a:solidFill>
                <a:latin typeface="Courier New" panose="02070309020205020404" pitchFamily="49" charset="0"/>
                <a:cs typeface="Courier New" panose="02070309020205020404" pitchFamily="49" charset="0"/>
              </a:rPr>
              <a:t> = 0;</a:t>
            </a:r>
          </a:p>
          <a:p>
            <a:pPr>
              <a:spcBef>
                <a:spcPts val="0"/>
              </a:spcBef>
              <a:spcAft>
                <a:spcPts val="0"/>
              </a:spcAft>
            </a:pPr>
            <a:endParaRPr lang="en-US" sz="1600" b="1" dirty="0">
              <a:solidFill>
                <a:schemeClr val="tx1"/>
              </a:solidFill>
              <a:latin typeface="Courier New" panose="02070309020205020404" pitchFamily="49" charset="0"/>
              <a:cs typeface="Courier New" panose="02070309020205020404" pitchFamily="49" charset="0"/>
            </a:endParaRPr>
          </a:p>
          <a:p>
            <a:pPr>
              <a:spcBef>
                <a:spcPts val="0"/>
              </a:spcBef>
              <a:spcAft>
                <a:spcPts val="0"/>
              </a:spcAft>
            </a:pPr>
            <a:r>
              <a:rPr lang="en-US" sz="1600" b="1" dirty="0">
                <a:solidFill>
                  <a:schemeClr val="tx1"/>
                </a:solidFill>
                <a:latin typeface="Courier New" panose="02070309020205020404" pitchFamily="49" charset="0"/>
                <a:cs typeface="Courier New" panose="02070309020205020404" pitchFamily="49" charset="0"/>
              </a:rPr>
              <a:t>  for (</a:t>
            </a:r>
            <a:r>
              <a:rPr lang="en-US" sz="1600" b="1" dirty="0" err="1">
                <a:solidFill>
                  <a:schemeClr val="tx1"/>
                </a:solidFill>
                <a:latin typeface="Courier New" panose="02070309020205020404" pitchFamily="49" charset="0"/>
                <a:cs typeface="Courier New" panose="02070309020205020404" pitchFamily="49" charset="0"/>
              </a:rPr>
              <a:t>int</a:t>
            </a:r>
            <a:r>
              <a:rPr lang="en-US" sz="1600" b="1" dirty="0">
                <a:solidFill>
                  <a:schemeClr val="tx1"/>
                </a:solidFill>
                <a:latin typeface="Courier New" panose="02070309020205020404" pitchFamily="49" charset="0"/>
                <a:cs typeface="Courier New" panose="02070309020205020404" pitchFamily="49" charset="0"/>
              </a:rPr>
              <a:t> </a:t>
            </a:r>
            <a:r>
              <a:rPr lang="en-US" sz="1600" b="1" dirty="0" err="1">
                <a:solidFill>
                  <a:schemeClr val="tx1"/>
                </a:solidFill>
                <a:latin typeface="Courier New" panose="02070309020205020404" pitchFamily="49" charset="0"/>
                <a:cs typeface="Courier New" panose="02070309020205020404" pitchFamily="49" charset="0"/>
              </a:rPr>
              <a:t>i</a:t>
            </a:r>
            <a:r>
              <a:rPr lang="en-US" sz="1600" b="1" dirty="0">
                <a:solidFill>
                  <a:schemeClr val="tx1"/>
                </a:solidFill>
                <a:latin typeface="Courier New" panose="02070309020205020404" pitchFamily="49" charset="0"/>
                <a:cs typeface="Courier New" panose="02070309020205020404" pitchFamily="49" charset="0"/>
              </a:rPr>
              <a:t>=0; </a:t>
            </a:r>
            <a:r>
              <a:rPr lang="en-US" sz="1600" b="1" dirty="0" err="1">
                <a:solidFill>
                  <a:schemeClr val="tx1"/>
                </a:solidFill>
                <a:latin typeface="Courier New" panose="02070309020205020404" pitchFamily="49" charset="0"/>
                <a:cs typeface="Courier New" panose="02070309020205020404" pitchFamily="49" charset="0"/>
              </a:rPr>
              <a:t>i</a:t>
            </a:r>
            <a:r>
              <a:rPr lang="en-US" sz="1600" b="1" dirty="0">
                <a:solidFill>
                  <a:schemeClr val="tx1"/>
                </a:solidFill>
                <a:latin typeface="Courier New" panose="02070309020205020404" pitchFamily="49" charset="0"/>
                <a:cs typeface="Courier New" panose="02070309020205020404" pitchFamily="49" charset="0"/>
              </a:rPr>
              <a:t>&lt;</a:t>
            </a:r>
            <a:r>
              <a:rPr lang="en-US" sz="1600" b="1" dirty="0" err="1">
                <a:solidFill>
                  <a:schemeClr val="tx1"/>
                </a:solidFill>
                <a:latin typeface="Courier New" panose="02070309020205020404" pitchFamily="49" charset="0"/>
                <a:cs typeface="Courier New" panose="02070309020205020404" pitchFamily="49" charset="0"/>
              </a:rPr>
              <a:t>a.size</a:t>
            </a:r>
            <a:r>
              <a:rPr lang="en-US" sz="1600" b="1" dirty="0">
                <a:solidFill>
                  <a:schemeClr val="tx1"/>
                </a:solidFill>
                <a:latin typeface="Courier New" panose="02070309020205020404" pitchFamily="49" charset="0"/>
                <a:cs typeface="Courier New" panose="02070309020205020404" pitchFamily="49" charset="0"/>
              </a:rPr>
              <a:t>(); </a:t>
            </a:r>
            <a:r>
              <a:rPr lang="en-US" sz="1600" b="1" dirty="0" err="1">
                <a:solidFill>
                  <a:schemeClr val="tx1"/>
                </a:solidFill>
                <a:latin typeface="Courier New" panose="02070309020205020404" pitchFamily="49" charset="0"/>
                <a:cs typeface="Courier New" panose="02070309020205020404" pitchFamily="49" charset="0"/>
              </a:rPr>
              <a:t>i</a:t>
            </a:r>
            <a:r>
              <a:rPr lang="en-US" sz="1600" b="1" dirty="0">
                <a:solidFill>
                  <a:schemeClr val="tx1"/>
                </a:solidFill>
                <a:latin typeface="Courier New" panose="02070309020205020404" pitchFamily="49" charset="0"/>
                <a:cs typeface="Courier New" panose="02070309020205020404" pitchFamily="49" charset="0"/>
              </a:rPr>
              <a:t>++)</a:t>
            </a:r>
          </a:p>
          <a:p>
            <a:pPr>
              <a:spcBef>
                <a:spcPts val="0"/>
              </a:spcBef>
              <a:spcAft>
                <a:spcPts val="0"/>
              </a:spcAft>
            </a:pPr>
            <a:r>
              <a:rPr lang="en-US" sz="1600" b="1" dirty="0">
                <a:solidFill>
                  <a:schemeClr val="tx1"/>
                </a:solidFill>
                <a:latin typeface="Courier New" panose="02070309020205020404" pitchFamily="49" charset="0"/>
                <a:cs typeface="Courier New" panose="02070309020205020404" pitchFamily="49" charset="0"/>
              </a:rPr>
              <a:t>	for (j=</a:t>
            </a:r>
            <a:r>
              <a:rPr lang="en-US" sz="1600" b="1" dirty="0" err="1">
                <a:solidFill>
                  <a:schemeClr val="tx1"/>
                </a:solidFill>
                <a:latin typeface="Courier New" panose="02070309020205020404" pitchFamily="49" charset="0"/>
                <a:cs typeface="Courier New" panose="02070309020205020404" pitchFamily="49" charset="0"/>
              </a:rPr>
              <a:t>i</a:t>
            </a:r>
            <a:r>
              <a:rPr lang="en-US" sz="1600" b="1" dirty="0">
                <a:solidFill>
                  <a:schemeClr val="tx1"/>
                </a:solidFill>
                <a:latin typeface="Courier New" panose="02070309020205020404" pitchFamily="49" charset="0"/>
                <a:cs typeface="Courier New" panose="02070309020205020404" pitchFamily="49" charset="0"/>
              </a:rPr>
              <a:t>; j&lt;</a:t>
            </a:r>
            <a:r>
              <a:rPr lang="en-US" sz="1600" b="1" dirty="0" err="1">
                <a:solidFill>
                  <a:schemeClr val="tx1"/>
                </a:solidFill>
                <a:latin typeface="Courier New" panose="02070309020205020404" pitchFamily="49" charset="0"/>
                <a:cs typeface="Courier New" panose="02070309020205020404" pitchFamily="49" charset="0"/>
              </a:rPr>
              <a:t>a.size</a:t>
            </a:r>
            <a:r>
              <a:rPr lang="en-US" sz="1600" b="1" dirty="0">
                <a:solidFill>
                  <a:schemeClr val="tx1"/>
                </a:solidFill>
                <a:latin typeface="Courier New" panose="02070309020205020404" pitchFamily="49" charset="0"/>
                <a:cs typeface="Courier New" panose="02070309020205020404" pitchFamily="49" charset="0"/>
              </a:rPr>
              <a:t>(); j++)</a:t>
            </a:r>
          </a:p>
          <a:p>
            <a:pPr>
              <a:spcBef>
                <a:spcPts val="0"/>
              </a:spcBef>
              <a:spcAft>
                <a:spcPts val="0"/>
              </a:spcAft>
            </a:pPr>
            <a:r>
              <a:rPr lang="en-US" sz="1600" b="1" dirty="0">
                <a:solidFill>
                  <a:schemeClr val="tx1"/>
                </a:solidFill>
                <a:latin typeface="Courier New" panose="02070309020205020404" pitchFamily="49" charset="0"/>
                <a:cs typeface="Courier New" panose="02070309020205020404" pitchFamily="49" charset="0"/>
              </a:rPr>
              <a:t>	{</a:t>
            </a:r>
          </a:p>
          <a:p>
            <a:pPr>
              <a:spcBef>
                <a:spcPts val="0"/>
              </a:spcBef>
              <a:spcAft>
                <a:spcPts val="0"/>
              </a:spcAft>
            </a:pPr>
            <a:r>
              <a:rPr lang="en-US" sz="1600" b="1" dirty="0">
                <a:solidFill>
                  <a:schemeClr val="tx1"/>
                </a:solidFill>
                <a:latin typeface="Courier New" panose="02070309020205020404" pitchFamily="49" charset="0"/>
                <a:cs typeface="Courier New" panose="02070309020205020404" pitchFamily="49" charset="0"/>
              </a:rPr>
              <a:t>		</a:t>
            </a:r>
            <a:r>
              <a:rPr lang="en-US" sz="1600" b="1" dirty="0" err="1">
                <a:solidFill>
                  <a:schemeClr val="tx1"/>
                </a:solidFill>
                <a:latin typeface="Courier New" panose="02070309020205020404" pitchFamily="49" charset="0"/>
                <a:cs typeface="Courier New" panose="02070309020205020404" pitchFamily="49" charset="0"/>
              </a:rPr>
              <a:t>int</a:t>
            </a:r>
            <a:r>
              <a:rPr lang="en-US" sz="1600" b="1" dirty="0">
                <a:solidFill>
                  <a:schemeClr val="tx1"/>
                </a:solidFill>
                <a:latin typeface="Courier New" panose="02070309020205020404" pitchFamily="49" charset="0"/>
                <a:cs typeface="Courier New" panose="02070309020205020404" pitchFamily="49" charset="0"/>
              </a:rPr>
              <a:t> </a:t>
            </a:r>
            <a:r>
              <a:rPr lang="en-US" sz="1600" b="1" dirty="0" err="1">
                <a:solidFill>
                  <a:schemeClr val="tx1"/>
                </a:solidFill>
                <a:latin typeface="Courier New" panose="02070309020205020404" pitchFamily="49" charset="0"/>
                <a:cs typeface="Courier New" panose="02070309020205020404" pitchFamily="49" charset="0"/>
              </a:rPr>
              <a:t>thisSum</a:t>
            </a:r>
            <a:r>
              <a:rPr lang="en-US" sz="1600" b="1" dirty="0">
                <a:solidFill>
                  <a:schemeClr val="tx1"/>
                </a:solidFill>
                <a:latin typeface="Courier New" panose="02070309020205020404" pitchFamily="49" charset="0"/>
                <a:cs typeface="Courier New" panose="02070309020205020404" pitchFamily="49" charset="0"/>
              </a:rPr>
              <a:t> = 0;</a:t>
            </a:r>
          </a:p>
          <a:p>
            <a:pPr>
              <a:spcBef>
                <a:spcPts val="0"/>
              </a:spcBef>
              <a:spcAft>
                <a:spcPts val="0"/>
              </a:spcAft>
            </a:pPr>
            <a:r>
              <a:rPr lang="en-US" sz="1600" b="1" dirty="0">
                <a:solidFill>
                  <a:schemeClr val="tx1"/>
                </a:solidFill>
                <a:latin typeface="Courier New" panose="02070309020205020404" pitchFamily="49" charset="0"/>
                <a:cs typeface="Courier New" panose="02070309020205020404" pitchFamily="49" charset="0"/>
              </a:rPr>
              <a:t>		for (</a:t>
            </a:r>
            <a:r>
              <a:rPr lang="en-US" sz="1600" b="1" dirty="0" err="1">
                <a:solidFill>
                  <a:schemeClr val="tx1"/>
                </a:solidFill>
                <a:latin typeface="Courier New" panose="02070309020205020404" pitchFamily="49" charset="0"/>
                <a:cs typeface="Courier New" panose="02070309020205020404" pitchFamily="49" charset="0"/>
              </a:rPr>
              <a:t>int</a:t>
            </a:r>
            <a:r>
              <a:rPr lang="en-US" sz="1600" b="1" dirty="0">
                <a:solidFill>
                  <a:schemeClr val="tx1"/>
                </a:solidFill>
                <a:latin typeface="Courier New" panose="02070309020205020404" pitchFamily="49" charset="0"/>
                <a:cs typeface="Courier New" panose="02070309020205020404" pitchFamily="49" charset="0"/>
              </a:rPr>
              <a:t> k = </a:t>
            </a:r>
            <a:r>
              <a:rPr lang="en-US" sz="1600" b="1" dirty="0" err="1">
                <a:solidFill>
                  <a:schemeClr val="tx1"/>
                </a:solidFill>
                <a:latin typeface="Courier New" panose="02070309020205020404" pitchFamily="49" charset="0"/>
                <a:cs typeface="Courier New" panose="02070309020205020404" pitchFamily="49" charset="0"/>
              </a:rPr>
              <a:t>i</a:t>
            </a:r>
            <a:r>
              <a:rPr lang="en-US" sz="1600" b="1" dirty="0">
                <a:solidFill>
                  <a:schemeClr val="tx1"/>
                </a:solidFill>
                <a:latin typeface="Courier New" panose="02070309020205020404" pitchFamily="49" charset="0"/>
                <a:cs typeface="Courier New" panose="02070309020205020404" pitchFamily="49" charset="0"/>
              </a:rPr>
              <a:t>; k &lt;=j; k++)</a:t>
            </a:r>
          </a:p>
          <a:p>
            <a:pPr>
              <a:spcBef>
                <a:spcPts val="0"/>
              </a:spcBef>
              <a:spcAft>
                <a:spcPts val="0"/>
              </a:spcAft>
            </a:pPr>
            <a:r>
              <a:rPr lang="en-US" sz="1600" b="1" dirty="0">
                <a:solidFill>
                  <a:schemeClr val="tx1"/>
                </a:solidFill>
                <a:latin typeface="Courier New" panose="02070309020205020404" pitchFamily="49" charset="0"/>
                <a:cs typeface="Courier New" panose="02070309020205020404" pitchFamily="49" charset="0"/>
              </a:rPr>
              <a:t>			</a:t>
            </a:r>
            <a:r>
              <a:rPr lang="en-US" sz="1600" b="1" dirty="0" err="1">
                <a:solidFill>
                  <a:schemeClr val="tx1"/>
                </a:solidFill>
                <a:latin typeface="Courier New" panose="02070309020205020404" pitchFamily="49" charset="0"/>
                <a:cs typeface="Courier New" panose="02070309020205020404" pitchFamily="49" charset="0"/>
              </a:rPr>
              <a:t>thisSum</a:t>
            </a:r>
            <a:r>
              <a:rPr lang="en-US" sz="1600" b="1" dirty="0">
                <a:solidFill>
                  <a:schemeClr val="tx1"/>
                </a:solidFill>
                <a:latin typeface="Courier New" panose="02070309020205020404" pitchFamily="49" charset="0"/>
                <a:cs typeface="Courier New" panose="02070309020205020404" pitchFamily="49" charset="0"/>
              </a:rPr>
              <a:t> += a[k];</a:t>
            </a:r>
          </a:p>
          <a:p>
            <a:pPr>
              <a:spcBef>
                <a:spcPts val="0"/>
              </a:spcBef>
              <a:spcAft>
                <a:spcPts val="0"/>
              </a:spcAft>
            </a:pPr>
            <a:r>
              <a:rPr lang="en-US" sz="1600" b="1" dirty="0">
                <a:solidFill>
                  <a:schemeClr val="tx1"/>
                </a:solidFill>
                <a:latin typeface="Courier New" panose="02070309020205020404" pitchFamily="49" charset="0"/>
                <a:cs typeface="Courier New" panose="02070309020205020404" pitchFamily="49" charset="0"/>
              </a:rPr>
              <a:t>		if (</a:t>
            </a:r>
            <a:r>
              <a:rPr lang="en-US" sz="1600" b="1" dirty="0" err="1">
                <a:solidFill>
                  <a:schemeClr val="tx1"/>
                </a:solidFill>
                <a:latin typeface="Courier New" panose="02070309020205020404" pitchFamily="49" charset="0"/>
                <a:cs typeface="Courier New" panose="02070309020205020404" pitchFamily="49" charset="0"/>
              </a:rPr>
              <a:t>thisSum</a:t>
            </a:r>
            <a:r>
              <a:rPr lang="en-US" sz="1600" b="1" dirty="0">
                <a:solidFill>
                  <a:schemeClr val="tx1"/>
                </a:solidFill>
                <a:latin typeface="Courier New" panose="02070309020205020404" pitchFamily="49" charset="0"/>
                <a:cs typeface="Courier New" panose="02070309020205020404" pitchFamily="49" charset="0"/>
              </a:rPr>
              <a:t> &gt; </a:t>
            </a:r>
            <a:r>
              <a:rPr lang="en-US" sz="1600" b="1" dirty="0" err="1">
                <a:solidFill>
                  <a:schemeClr val="tx1"/>
                </a:solidFill>
                <a:latin typeface="Courier New" panose="02070309020205020404" pitchFamily="49" charset="0"/>
                <a:cs typeface="Courier New" panose="02070309020205020404" pitchFamily="49" charset="0"/>
              </a:rPr>
              <a:t>maxSum</a:t>
            </a:r>
            <a:r>
              <a:rPr lang="en-US" sz="1600" b="1" dirty="0">
                <a:solidFill>
                  <a:schemeClr val="tx1"/>
                </a:solidFill>
                <a:latin typeface="Courier New" panose="02070309020205020404" pitchFamily="49" charset="0"/>
                <a:cs typeface="Courier New" panose="02070309020205020404" pitchFamily="49" charset="0"/>
              </a:rPr>
              <a:t>)</a:t>
            </a:r>
          </a:p>
          <a:p>
            <a:pPr>
              <a:spcBef>
                <a:spcPts val="0"/>
              </a:spcBef>
              <a:spcAft>
                <a:spcPts val="0"/>
              </a:spcAft>
            </a:pPr>
            <a:r>
              <a:rPr lang="en-US" sz="1600" b="1" dirty="0">
                <a:solidFill>
                  <a:schemeClr val="tx1"/>
                </a:solidFill>
                <a:latin typeface="Courier New" panose="02070309020205020404" pitchFamily="49" charset="0"/>
                <a:cs typeface="Courier New" panose="02070309020205020404" pitchFamily="49" charset="0"/>
              </a:rPr>
              <a:t>			</a:t>
            </a:r>
            <a:r>
              <a:rPr lang="en-US" sz="1600" b="1" dirty="0" err="1">
                <a:solidFill>
                  <a:schemeClr val="tx1"/>
                </a:solidFill>
                <a:latin typeface="Courier New" panose="02070309020205020404" pitchFamily="49" charset="0"/>
                <a:cs typeface="Courier New" panose="02070309020205020404" pitchFamily="49" charset="0"/>
              </a:rPr>
              <a:t>maxSum</a:t>
            </a:r>
            <a:r>
              <a:rPr lang="en-US" sz="1600" b="1" dirty="0">
                <a:solidFill>
                  <a:schemeClr val="tx1"/>
                </a:solidFill>
                <a:latin typeface="Courier New" panose="02070309020205020404" pitchFamily="49" charset="0"/>
                <a:cs typeface="Courier New" panose="02070309020205020404" pitchFamily="49" charset="0"/>
              </a:rPr>
              <a:t> = </a:t>
            </a:r>
            <a:r>
              <a:rPr lang="en-US" sz="1600" b="1" dirty="0" err="1">
                <a:solidFill>
                  <a:schemeClr val="tx1"/>
                </a:solidFill>
                <a:latin typeface="Courier New" panose="02070309020205020404" pitchFamily="49" charset="0"/>
                <a:cs typeface="Courier New" panose="02070309020205020404" pitchFamily="49" charset="0"/>
              </a:rPr>
              <a:t>thisSum</a:t>
            </a:r>
            <a:r>
              <a:rPr lang="en-US" sz="1600" b="1" dirty="0">
                <a:solidFill>
                  <a:schemeClr val="tx1"/>
                </a:solidFill>
                <a:latin typeface="Courier New" panose="02070309020205020404" pitchFamily="49" charset="0"/>
                <a:cs typeface="Courier New" panose="02070309020205020404" pitchFamily="49" charset="0"/>
              </a:rPr>
              <a:t>;</a:t>
            </a:r>
          </a:p>
          <a:p>
            <a:pPr>
              <a:spcBef>
                <a:spcPts val="0"/>
              </a:spcBef>
              <a:spcAft>
                <a:spcPts val="0"/>
              </a:spcAft>
            </a:pPr>
            <a:r>
              <a:rPr lang="en-US" sz="1600" b="1" dirty="0">
                <a:solidFill>
                  <a:schemeClr val="tx1"/>
                </a:solidFill>
                <a:latin typeface="Courier New" panose="02070309020205020404" pitchFamily="49" charset="0"/>
                <a:cs typeface="Courier New" panose="02070309020205020404" pitchFamily="49" charset="0"/>
              </a:rPr>
              <a:t>      }  </a:t>
            </a:r>
          </a:p>
          <a:p>
            <a:pPr>
              <a:spcBef>
                <a:spcPts val="0"/>
              </a:spcBef>
              <a:spcAft>
                <a:spcPts val="0"/>
              </a:spcAft>
            </a:pPr>
            <a:r>
              <a:rPr lang="en-US" sz="1600" b="1" dirty="0">
                <a:solidFill>
                  <a:schemeClr val="tx1"/>
                </a:solidFill>
                <a:latin typeface="Courier New" panose="02070309020205020404" pitchFamily="49" charset="0"/>
                <a:cs typeface="Courier New" panose="02070309020205020404" pitchFamily="49" charset="0"/>
              </a:rPr>
              <a:t>  return </a:t>
            </a:r>
            <a:r>
              <a:rPr lang="en-US" sz="1600" b="1" dirty="0" err="1">
                <a:solidFill>
                  <a:schemeClr val="tx1"/>
                </a:solidFill>
                <a:latin typeface="Courier New" panose="02070309020205020404" pitchFamily="49" charset="0"/>
                <a:cs typeface="Courier New" panose="02070309020205020404" pitchFamily="49" charset="0"/>
              </a:rPr>
              <a:t>maxSum</a:t>
            </a:r>
            <a:r>
              <a:rPr lang="en-US" sz="1600" b="1" dirty="0">
                <a:solidFill>
                  <a:schemeClr val="tx1"/>
                </a:solidFill>
                <a:latin typeface="Courier New" panose="02070309020205020404" pitchFamily="49" charset="0"/>
                <a:cs typeface="Courier New" panose="02070309020205020404" pitchFamily="49" charset="0"/>
              </a:rPr>
              <a:t>;	  	</a:t>
            </a:r>
          </a:p>
          <a:p>
            <a:pPr>
              <a:spcBef>
                <a:spcPts val="0"/>
              </a:spcBef>
              <a:spcAft>
                <a:spcPts val="0"/>
              </a:spcAft>
            </a:pPr>
            <a:r>
              <a:rPr lang="en-US" sz="1600" b="1" dirty="0">
                <a:solidFill>
                  <a:schemeClr val="tx1"/>
                </a:solidFill>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194694824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a:t>
            </a:r>
          </a:p>
        </p:txBody>
      </p:sp>
      <p:sp>
        <p:nvSpPr>
          <p:cNvPr id="3" name="Text Placeholder 2"/>
          <p:cNvSpPr>
            <a:spLocks noGrp="1"/>
          </p:cNvSpPr>
          <p:nvPr>
            <p:ph type="body" sz="quarter" idx="14"/>
          </p:nvPr>
        </p:nvSpPr>
        <p:spPr/>
        <p:txBody>
          <a:bodyPr/>
          <a:lstStyle/>
          <a:p>
            <a:r>
              <a:rPr lang="en-US" sz="3200" dirty="0">
                <a:latin typeface="Tw Cen MT" panose="020B0602020104020603" pitchFamily="34" charset="0"/>
              </a:rPr>
              <a:t>An Example Algorithm </a:t>
            </a:r>
            <a:r>
              <a:rPr lang="mr-IN" sz="3200" dirty="0">
                <a:latin typeface="Tw Cen MT" panose="020B0602020104020603" pitchFamily="34" charset="0"/>
              </a:rPr>
              <a:t>–</a:t>
            </a:r>
            <a:r>
              <a:rPr lang="en-US" sz="3200" dirty="0">
                <a:latin typeface="Tw Cen MT" panose="020B0602020104020603" pitchFamily="34" charset="0"/>
              </a:rPr>
              <a:t> Dynamic Programming (</a:t>
            </a:r>
            <a:r>
              <a:rPr lang="en-US" sz="3200" dirty="0" err="1">
                <a:latin typeface="Tw Cen MT" panose="020B0602020104020603" pitchFamily="34" charset="0"/>
              </a:rPr>
              <a:t>ish</a:t>
            </a:r>
            <a:r>
              <a:rPr lang="en-US" sz="3200" dirty="0">
                <a:latin typeface="Tw Cen MT" panose="020B0602020104020603" pitchFamily="34" charset="0"/>
              </a:rPr>
              <a:t>)</a:t>
            </a:r>
          </a:p>
        </p:txBody>
      </p:sp>
      <p:sp>
        <p:nvSpPr>
          <p:cNvPr id="4" name="Content Placeholder 3"/>
          <p:cNvSpPr>
            <a:spLocks noGrp="1"/>
          </p:cNvSpPr>
          <p:nvPr>
            <p:ph sz="quarter" idx="15"/>
          </p:nvPr>
        </p:nvSpPr>
        <p:spPr>
          <a:xfrm>
            <a:off x="121334" y="1029740"/>
            <a:ext cx="5959231" cy="524740"/>
          </a:xfrm>
          <a:solidFill>
            <a:schemeClr val="accent5">
              <a:lumMod val="75000"/>
            </a:schemeClr>
          </a:solidFill>
        </p:spPr>
        <p:txBody>
          <a:bodyPr/>
          <a:lstStyle/>
          <a:p>
            <a:r>
              <a:rPr lang="en-US" dirty="0">
                <a:latin typeface="Tw Cen MT" panose="020B0602020104020603" pitchFamily="34" charset="0"/>
              </a:rPr>
              <a:t>Find the largest subsequence sum</a:t>
            </a:r>
            <a:endParaRPr lang="en-US" dirty="0"/>
          </a:p>
        </p:txBody>
      </p:sp>
      <p:sp>
        <p:nvSpPr>
          <p:cNvPr id="11" name="Content Placeholder 5"/>
          <p:cNvSpPr>
            <a:spLocks noGrp="1"/>
          </p:cNvSpPr>
          <p:nvPr>
            <p:ph sz="quarter" idx="17"/>
          </p:nvPr>
        </p:nvSpPr>
        <p:spPr>
          <a:xfrm>
            <a:off x="111174" y="1636478"/>
            <a:ext cx="5959231" cy="3507022"/>
          </a:xfrm>
          <a:solidFill>
            <a:schemeClr val="bg1">
              <a:lumMod val="85000"/>
            </a:schemeClr>
          </a:solidFill>
        </p:spPr>
        <p:txBody>
          <a:bodyPr/>
          <a:lstStyle/>
          <a:p>
            <a:pPr>
              <a:spcBef>
                <a:spcPts val="0"/>
              </a:spcBef>
              <a:spcAft>
                <a:spcPts val="0"/>
              </a:spcAft>
            </a:pPr>
            <a:r>
              <a:rPr lang="en-US" sz="1600" b="1" dirty="0" err="1">
                <a:solidFill>
                  <a:schemeClr val="tx1"/>
                </a:solidFill>
                <a:latin typeface="Courier New" panose="02070309020205020404" pitchFamily="49" charset="0"/>
                <a:cs typeface="Courier New" panose="02070309020205020404" pitchFamily="49" charset="0"/>
              </a:rPr>
              <a:t>int</a:t>
            </a:r>
            <a:r>
              <a:rPr lang="en-US" sz="1600" b="1" dirty="0">
                <a:solidFill>
                  <a:schemeClr val="tx1"/>
                </a:solidFill>
                <a:latin typeface="Courier New" panose="02070309020205020404" pitchFamily="49" charset="0"/>
                <a:cs typeface="Courier New" panose="02070309020205020404" pitchFamily="49" charset="0"/>
              </a:rPr>
              <a:t> </a:t>
            </a:r>
            <a:r>
              <a:rPr lang="en-US" sz="1600" b="1" dirty="0" err="1">
                <a:solidFill>
                  <a:schemeClr val="tx1"/>
                </a:solidFill>
                <a:latin typeface="Courier New" panose="02070309020205020404" pitchFamily="49" charset="0"/>
                <a:cs typeface="Courier New" panose="02070309020205020404" pitchFamily="49" charset="0"/>
              </a:rPr>
              <a:t>maxSubSum</a:t>
            </a:r>
            <a:r>
              <a:rPr lang="en-US" sz="1600" b="1" dirty="0">
                <a:solidFill>
                  <a:schemeClr val="tx1"/>
                </a:solidFill>
                <a:latin typeface="Courier New" panose="02070309020205020404" pitchFamily="49" charset="0"/>
                <a:cs typeface="Courier New" panose="02070309020205020404" pitchFamily="49" charset="0"/>
              </a:rPr>
              <a:t>(vector&lt;</a:t>
            </a:r>
            <a:r>
              <a:rPr lang="en-US" sz="1600" b="1" dirty="0" err="1">
                <a:solidFill>
                  <a:schemeClr val="tx1"/>
                </a:solidFill>
                <a:latin typeface="Courier New" panose="02070309020205020404" pitchFamily="49" charset="0"/>
                <a:cs typeface="Courier New" panose="02070309020205020404" pitchFamily="49" charset="0"/>
              </a:rPr>
              <a:t>int</a:t>
            </a:r>
            <a:r>
              <a:rPr lang="en-US" sz="1600" b="1" dirty="0">
                <a:solidFill>
                  <a:schemeClr val="tx1"/>
                </a:solidFill>
                <a:latin typeface="Courier New" panose="02070309020205020404" pitchFamily="49" charset="0"/>
                <a:cs typeface="Courier New" panose="02070309020205020404" pitchFamily="49" charset="0"/>
              </a:rPr>
              <a:t>&gt; &amp; a) {</a:t>
            </a:r>
          </a:p>
          <a:p>
            <a:pPr>
              <a:spcBef>
                <a:spcPts val="0"/>
              </a:spcBef>
              <a:spcAft>
                <a:spcPts val="0"/>
              </a:spcAft>
            </a:pPr>
            <a:r>
              <a:rPr lang="en-US" sz="1600" b="1" dirty="0">
                <a:solidFill>
                  <a:schemeClr val="tx1"/>
                </a:solidFill>
                <a:latin typeface="Courier New" panose="02070309020205020404" pitchFamily="49" charset="0"/>
                <a:cs typeface="Courier New" panose="02070309020205020404" pitchFamily="49" charset="0"/>
              </a:rPr>
              <a:t>  </a:t>
            </a:r>
            <a:r>
              <a:rPr lang="en-US" sz="1600" b="1" dirty="0" err="1">
                <a:solidFill>
                  <a:schemeClr val="tx1"/>
                </a:solidFill>
                <a:latin typeface="Courier New" panose="02070309020205020404" pitchFamily="49" charset="0"/>
                <a:cs typeface="Courier New" panose="02070309020205020404" pitchFamily="49" charset="0"/>
              </a:rPr>
              <a:t>int</a:t>
            </a:r>
            <a:r>
              <a:rPr lang="en-US" sz="1600" b="1" dirty="0">
                <a:solidFill>
                  <a:schemeClr val="tx1"/>
                </a:solidFill>
                <a:latin typeface="Courier New" panose="02070309020205020404" pitchFamily="49" charset="0"/>
                <a:cs typeface="Courier New" panose="02070309020205020404" pitchFamily="49" charset="0"/>
              </a:rPr>
              <a:t> </a:t>
            </a:r>
            <a:r>
              <a:rPr lang="en-US" sz="1600" b="1" dirty="0" err="1">
                <a:solidFill>
                  <a:schemeClr val="tx1"/>
                </a:solidFill>
                <a:latin typeface="Courier New" panose="02070309020205020404" pitchFamily="49" charset="0"/>
                <a:cs typeface="Courier New" panose="02070309020205020404" pitchFamily="49" charset="0"/>
              </a:rPr>
              <a:t>maxSum</a:t>
            </a:r>
            <a:r>
              <a:rPr lang="en-US" sz="1600" b="1" dirty="0">
                <a:solidFill>
                  <a:schemeClr val="tx1"/>
                </a:solidFill>
                <a:latin typeface="Courier New" panose="02070309020205020404" pitchFamily="49" charset="0"/>
                <a:cs typeface="Courier New" panose="02070309020205020404" pitchFamily="49" charset="0"/>
              </a:rPr>
              <a:t> = 0;</a:t>
            </a:r>
          </a:p>
          <a:p>
            <a:pPr>
              <a:spcBef>
                <a:spcPts val="0"/>
              </a:spcBef>
              <a:spcAft>
                <a:spcPts val="0"/>
              </a:spcAft>
            </a:pPr>
            <a:endParaRPr lang="en-US" sz="1600" b="1" dirty="0">
              <a:solidFill>
                <a:schemeClr val="tx1"/>
              </a:solidFill>
              <a:latin typeface="Courier New" panose="02070309020205020404" pitchFamily="49" charset="0"/>
              <a:cs typeface="Courier New" panose="02070309020205020404" pitchFamily="49" charset="0"/>
            </a:endParaRPr>
          </a:p>
          <a:p>
            <a:pPr>
              <a:spcBef>
                <a:spcPts val="0"/>
              </a:spcBef>
              <a:spcAft>
                <a:spcPts val="0"/>
              </a:spcAft>
            </a:pPr>
            <a:r>
              <a:rPr lang="en-US" sz="1600" b="1" dirty="0">
                <a:solidFill>
                  <a:schemeClr val="tx1"/>
                </a:solidFill>
                <a:latin typeface="Courier New" panose="02070309020205020404" pitchFamily="49" charset="0"/>
                <a:cs typeface="Courier New" panose="02070309020205020404" pitchFamily="49" charset="0"/>
              </a:rPr>
              <a:t>  for (</a:t>
            </a:r>
            <a:r>
              <a:rPr lang="en-US" sz="1600" b="1" dirty="0" err="1">
                <a:solidFill>
                  <a:schemeClr val="tx1"/>
                </a:solidFill>
                <a:latin typeface="Courier New" panose="02070309020205020404" pitchFamily="49" charset="0"/>
                <a:cs typeface="Courier New" panose="02070309020205020404" pitchFamily="49" charset="0"/>
              </a:rPr>
              <a:t>int</a:t>
            </a:r>
            <a:r>
              <a:rPr lang="en-US" sz="1600" b="1" dirty="0">
                <a:solidFill>
                  <a:schemeClr val="tx1"/>
                </a:solidFill>
                <a:latin typeface="Courier New" panose="02070309020205020404" pitchFamily="49" charset="0"/>
                <a:cs typeface="Courier New" panose="02070309020205020404" pitchFamily="49" charset="0"/>
              </a:rPr>
              <a:t> </a:t>
            </a:r>
            <a:r>
              <a:rPr lang="en-US" sz="1600" b="1" dirty="0" err="1">
                <a:solidFill>
                  <a:schemeClr val="tx1"/>
                </a:solidFill>
                <a:latin typeface="Courier New" panose="02070309020205020404" pitchFamily="49" charset="0"/>
                <a:cs typeface="Courier New" panose="02070309020205020404" pitchFamily="49" charset="0"/>
              </a:rPr>
              <a:t>i</a:t>
            </a:r>
            <a:r>
              <a:rPr lang="en-US" sz="1600" b="1" dirty="0">
                <a:solidFill>
                  <a:schemeClr val="tx1"/>
                </a:solidFill>
                <a:latin typeface="Courier New" panose="02070309020205020404" pitchFamily="49" charset="0"/>
                <a:cs typeface="Courier New" panose="02070309020205020404" pitchFamily="49" charset="0"/>
              </a:rPr>
              <a:t>=0; </a:t>
            </a:r>
            <a:r>
              <a:rPr lang="en-US" sz="1600" b="1" dirty="0" err="1">
                <a:solidFill>
                  <a:schemeClr val="tx1"/>
                </a:solidFill>
                <a:latin typeface="Courier New" panose="02070309020205020404" pitchFamily="49" charset="0"/>
                <a:cs typeface="Courier New" panose="02070309020205020404" pitchFamily="49" charset="0"/>
              </a:rPr>
              <a:t>i</a:t>
            </a:r>
            <a:r>
              <a:rPr lang="en-US" sz="1600" b="1" dirty="0">
                <a:solidFill>
                  <a:schemeClr val="tx1"/>
                </a:solidFill>
                <a:latin typeface="Courier New" panose="02070309020205020404" pitchFamily="49" charset="0"/>
                <a:cs typeface="Courier New" panose="02070309020205020404" pitchFamily="49" charset="0"/>
              </a:rPr>
              <a:t>&lt;</a:t>
            </a:r>
            <a:r>
              <a:rPr lang="en-US" sz="1600" b="1" dirty="0" err="1">
                <a:solidFill>
                  <a:schemeClr val="tx1"/>
                </a:solidFill>
                <a:latin typeface="Courier New" panose="02070309020205020404" pitchFamily="49" charset="0"/>
                <a:cs typeface="Courier New" panose="02070309020205020404" pitchFamily="49" charset="0"/>
              </a:rPr>
              <a:t>a.size</a:t>
            </a:r>
            <a:r>
              <a:rPr lang="en-US" sz="1600" b="1" dirty="0">
                <a:solidFill>
                  <a:schemeClr val="tx1"/>
                </a:solidFill>
                <a:latin typeface="Courier New" panose="02070309020205020404" pitchFamily="49" charset="0"/>
                <a:cs typeface="Courier New" panose="02070309020205020404" pitchFamily="49" charset="0"/>
              </a:rPr>
              <a:t>(); </a:t>
            </a:r>
            <a:r>
              <a:rPr lang="en-US" sz="1600" b="1" dirty="0" err="1">
                <a:solidFill>
                  <a:schemeClr val="tx1"/>
                </a:solidFill>
                <a:latin typeface="Courier New" panose="02070309020205020404" pitchFamily="49" charset="0"/>
                <a:cs typeface="Courier New" panose="02070309020205020404" pitchFamily="49" charset="0"/>
              </a:rPr>
              <a:t>i</a:t>
            </a:r>
            <a:r>
              <a:rPr lang="en-US" sz="1600" b="1" dirty="0">
                <a:solidFill>
                  <a:schemeClr val="tx1"/>
                </a:solidFill>
                <a:latin typeface="Courier New" panose="02070309020205020404" pitchFamily="49" charset="0"/>
                <a:cs typeface="Courier New" panose="02070309020205020404" pitchFamily="49" charset="0"/>
              </a:rPr>
              <a:t>++)</a:t>
            </a:r>
          </a:p>
          <a:p>
            <a:pPr>
              <a:spcBef>
                <a:spcPts val="0"/>
              </a:spcBef>
              <a:spcAft>
                <a:spcPts val="0"/>
              </a:spcAft>
            </a:pPr>
            <a:r>
              <a:rPr lang="en-US" sz="1600" b="1" dirty="0">
                <a:solidFill>
                  <a:schemeClr val="tx1"/>
                </a:solidFill>
                <a:latin typeface="Courier New" panose="02070309020205020404" pitchFamily="49" charset="0"/>
                <a:cs typeface="Courier New" panose="02070309020205020404" pitchFamily="49" charset="0"/>
              </a:rPr>
              <a:t>  {	</a:t>
            </a:r>
            <a:r>
              <a:rPr lang="en-US" sz="1600" b="1" dirty="0" err="1">
                <a:solidFill>
                  <a:schemeClr val="tx1"/>
                </a:solidFill>
                <a:latin typeface="Courier New" panose="02070309020205020404" pitchFamily="49" charset="0"/>
                <a:cs typeface="Courier New" panose="02070309020205020404" pitchFamily="49" charset="0"/>
              </a:rPr>
              <a:t>int</a:t>
            </a:r>
            <a:r>
              <a:rPr lang="en-US" sz="1600" b="1" dirty="0">
                <a:solidFill>
                  <a:schemeClr val="tx1"/>
                </a:solidFill>
                <a:latin typeface="Courier New" panose="02070309020205020404" pitchFamily="49" charset="0"/>
                <a:cs typeface="Courier New" panose="02070309020205020404" pitchFamily="49" charset="0"/>
              </a:rPr>
              <a:t> </a:t>
            </a:r>
            <a:r>
              <a:rPr lang="en-US" sz="1600" b="1" dirty="0" err="1">
                <a:solidFill>
                  <a:schemeClr val="tx1"/>
                </a:solidFill>
                <a:latin typeface="Courier New" panose="02070309020205020404" pitchFamily="49" charset="0"/>
                <a:cs typeface="Courier New" panose="02070309020205020404" pitchFamily="49" charset="0"/>
              </a:rPr>
              <a:t>thisSum</a:t>
            </a:r>
            <a:r>
              <a:rPr lang="en-US" sz="1600" b="1" dirty="0">
                <a:solidFill>
                  <a:schemeClr val="tx1"/>
                </a:solidFill>
                <a:latin typeface="Courier New" panose="02070309020205020404" pitchFamily="49" charset="0"/>
                <a:cs typeface="Courier New" panose="02070309020205020404" pitchFamily="49" charset="0"/>
              </a:rPr>
              <a:t> = 0;</a:t>
            </a:r>
          </a:p>
          <a:p>
            <a:pPr>
              <a:spcBef>
                <a:spcPts val="0"/>
              </a:spcBef>
              <a:spcAft>
                <a:spcPts val="0"/>
              </a:spcAft>
            </a:pPr>
            <a:r>
              <a:rPr lang="en-US" sz="1600" b="1" dirty="0">
                <a:solidFill>
                  <a:schemeClr val="tx1"/>
                </a:solidFill>
                <a:latin typeface="Courier New" panose="02070309020205020404" pitchFamily="49" charset="0"/>
                <a:cs typeface="Courier New" panose="02070309020205020404" pitchFamily="49" charset="0"/>
              </a:rPr>
              <a:t>	for (j=</a:t>
            </a:r>
            <a:r>
              <a:rPr lang="en-US" sz="1600" b="1" dirty="0" err="1">
                <a:solidFill>
                  <a:schemeClr val="tx1"/>
                </a:solidFill>
                <a:latin typeface="Courier New" panose="02070309020205020404" pitchFamily="49" charset="0"/>
                <a:cs typeface="Courier New" panose="02070309020205020404" pitchFamily="49" charset="0"/>
              </a:rPr>
              <a:t>i</a:t>
            </a:r>
            <a:r>
              <a:rPr lang="en-US" sz="1600" b="1" dirty="0">
                <a:solidFill>
                  <a:schemeClr val="tx1"/>
                </a:solidFill>
                <a:latin typeface="Courier New" panose="02070309020205020404" pitchFamily="49" charset="0"/>
                <a:cs typeface="Courier New" panose="02070309020205020404" pitchFamily="49" charset="0"/>
              </a:rPr>
              <a:t>; j&lt;</a:t>
            </a:r>
            <a:r>
              <a:rPr lang="en-US" sz="1600" b="1" dirty="0" err="1">
                <a:solidFill>
                  <a:schemeClr val="tx1"/>
                </a:solidFill>
                <a:latin typeface="Courier New" panose="02070309020205020404" pitchFamily="49" charset="0"/>
                <a:cs typeface="Courier New" panose="02070309020205020404" pitchFamily="49" charset="0"/>
              </a:rPr>
              <a:t>a.size</a:t>
            </a:r>
            <a:r>
              <a:rPr lang="en-US" sz="1600" b="1" dirty="0">
                <a:solidFill>
                  <a:schemeClr val="tx1"/>
                </a:solidFill>
                <a:latin typeface="Courier New" panose="02070309020205020404" pitchFamily="49" charset="0"/>
                <a:cs typeface="Courier New" panose="02070309020205020404" pitchFamily="49" charset="0"/>
              </a:rPr>
              <a:t>(); j++)</a:t>
            </a:r>
          </a:p>
          <a:p>
            <a:pPr>
              <a:spcBef>
                <a:spcPts val="0"/>
              </a:spcBef>
              <a:spcAft>
                <a:spcPts val="0"/>
              </a:spcAft>
            </a:pPr>
            <a:r>
              <a:rPr lang="en-US" sz="1600" b="1" dirty="0">
                <a:solidFill>
                  <a:schemeClr val="tx1"/>
                </a:solidFill>
                <a:latin typeface="Courier New" panose="02070309020205020404" pitchFamily="49" charset="0"/>
                <a:cs typeface="Courier New" panose="02070309020205020404" pitchFamily="49" charset="0"/>
              </a:rPr>
              <a:t>	{							</a:t>
            </a:r>
          </a:p>
          <a:p>
            <a:pPr>
              <a:spcBef>
                <a:spcPts val="0"/>
              </a:spcBef>
              <a:spcAft>
                <a:spcPts val="0"/>
              </a:spcAft>
            </a:pPr>
            <a:r>
              <a:rPr lang="en-US" sz="1600" b="1" dirty="0">
                <a:solidFill>
                  <a:schemeClr val="tx1"/>
                </a:solidFill>
                <a:latin typeface="Courier New" panose="02070309020205020404" pitchFamily="49" charset="0"/>
                <a:cs typeface="Courier New" panose="02070309020205020404" pitchFamily="49" charset="0"/>
              </a:rPr>
              <a:t>		</a:t>
            </a:r>
            <a:r>
              <a:rPr lang="en-US" sz="1600" b="1" dirty="0" err="1">
                <a:solidFill>
                  <a:schemeClr val="tx1"/>
                </a:solidFill>
                <a:latin typeface="Courier New" panose="02070309020205020404" pitchFamily="49" charset="0"/>
                <a:cs typeface="Courier New" panose="02070309020205020404" pitchFamily="49" charset="0"/>
              </a:rPr>
              <a:t>thisSum</a:t>
            </a:r>
            <a:r>
              <a:rPr lang="en-US" sz="1600" b="1" dirty="0">
                <a:solidFill>
                  <a:schemeClr val="tx1"/>
                </a:solidFill>
                <a:latin typeface="Courier New" panose="02070309020205020404" pitchFamily="49" charset="0"/>
                <a:cs typeface="Courier New" panose="02070309020205020404" pitchFamily="49" charset="0"/>
              </a:rPr>
              <a:t> += a[j];</a:t>
            </a:r>
          </a:p>
          <a:p>
            <a:pPr>
              <a:spcBef>
                <a:spcPts val="0"/>
              </a:spcBef>
              <a:spcAft>
                <a:spcPts val="0"/>
              </a:spcAft>
            </a:pPr>
            <a:r>
              <a:rPr lang="en-US" sz="1600" b="1" dirty="0">
                <a:solidFill>
                  <a:schemeClr val="tx1"/>
                </a:solidFill>
                <a:latin typeface="Courier New" panose="02070309020205020404" pitchFamily="49" charset="0"/>
                <a:cs typeface="Courier New" panose="02070309020205020404" pitchFamily="49" charset="0"/>
              </a:rPr>
              <a:t>		if (</a:t>
            </a:r>
            <a:r>
              <a:rPr lang="en-US" sz="1600" b="1" dirty="0" err="1">
                <a:solidFill>
                  <a:schemeClr val="tx1"/>
                </a:solidFill>
                <a:latin typeface="Courier New" panose="02070309020205020404" pitchFamily="49" charset="0"/>
                <a:cs typeface="Courier New" panose="02070309020205020404" pitchFamily="49" charset="0"/>
              </a:rPr>
              <a:t>thisSum</a:t>
            </a:r>
            <a:r>
              <a:rPr lang="en-US" sz="1600" b="1" dirty="0">
                <a:solidFill>
                  <a:schemeClr val="tx1"/>
                </a:solidFill>
                <a:latin typeface="Courier New" panose="02070309020205020404" pitchFamily="49" charset="0"/>
                <a:cs typeface="Courier New" panose="02070309020205020404" pitchFamily="49" charset="0"/>
              </a:rPr>
              <a:t> &gt; </a:t>
            </a:r>
            <a:r>
              <a:rPr lang="en-US" sz="1600" b="1" dirty="0" err="1">
                <a:solidFill>
                  <a:schemeClr val="tx1"/>
                </a:solidFill>
                <a:latin typeface="Courier New" panose="02070309020205020404" pitchFamily="49" charset="0"/>
                <a:cs typeface="Courier New" panose="02070309020205020404" pitchFamily="49" charset="0"/>
              </a:rPr>
              <a:t>maxSum</a:t>
            </a:r>
            <a:r>
              <a:rPr lang="en-US" sz="1600" b="1" dirty="0">
                <a:solidFill>
                  <a:schemeClr val="tx1"/>
                </a:solidFill>
                <a:latin typeface="Courier New" panose="02070309020205020404" pitchFamily="49" charset="0"/>
                <a:cs typeface="Courier New" panose="02070309020205020404" pitchFamily="49" charset="0"/>
              </a:rPr>
              <a:t>)</a:t>
            </a:r>
          </a:p>
          <a:p>
            <a:pPr>
              <a:spcBef>
                <a:spcPts val="0"/>
              </a:spcBef>
              <a:spcAft>
                <a:spcPts val="0"/>
              </a:spcAft>
            </a:pPr>
            <a:r>
              <a:rPr lang="en-US" sz="1600" b="1" dirty="0">
                <a:solidFill>
                  <a:schemeClr val="tx1"/>
                </a:solidFill>
                <a:latin typeface="Courier New" panose="02070309020205020404" pitchFamily="49" charset="0"/>
                <a:cs typeface="Courier New" panose="02070309020205020404" pitchFamily="49" charset="0"/>
              </a:rPr>
              <a:t>			</a:t>
            </a:r>
            <a:r>
              <a:rPr lang="en-US" sz="1600" b="1" dirty="0" err="1">
                <a:solidFill>
                  <a:schemeClr val="tx1"/>
                </a:solidFill>
                <a:latin typeface="Courier New" panose="02070309020205020404" pitchFamily="49" charset="0"/>
                <a:cs typeface="Courier New" panose="02070309020205020404" pitchFamily="49" charset="0"/>
              </a:rPr>
              <a:t>maxSum</a:t>
            </a:r>
            <a:r>
              <a:rPr lang="en-US" sz="1600" b="1" dirty="0">
                <a:solidFill>
                  <a:schemeClr val="tx1"/>
                </a:solidFill>
                <a:latin typeface="Courier New" panose="02070309020205020404" pitchFamily="49" charset="0"/>
                <a:cs typeface="Courier New" panose="02070309020205020404" pitchFamily="49" charset="0"/>
              </a:rPr>
              <a:t> = </a:t>
            </a:r>
            <a:r>
              <a:rPr lang="en-US" sz="1600" b="1" dirty="0" err="1">
                <a:solidFill>
                  <a:schemeClr val="tx1"/>
                </a:solidFill>
                <a:latin typeface="Courier New" panose="02070309020205020404" pitchFamily="49" charset="0"/>
                <a:cs typeface="Courier New" panose="02070309020205020404" pitchFamily="49" charset="0"/>
              </a:rPr>
              <a:t>thisSum</a:t>
            </a:r>
            <a:r>
              <a:rPr lang="en-US" sz="1600" b="1" dirty="0">
                <a:solidFill>
                  <a:schemeClr val="tx1"/>
                </a:solidFill>
                <a:latin typeface="Courier New" panose="02070309020205020404" pitchFamily="49" charset="0"/>
                <a:cs typeface="Courier New" panose="02070309020205020404" pitchFamily="49" charset="0"/>
              </a:rPr>
              <a:t>;</a:t>
            </a:r>
          </a:p>
          <a:p>
            <a:pPr>
              <a:spcBef>
                <a:spcPts val="0"/>
              </a:spcBef>
              <a:spcAft>
                <a:spcPts val="0"/>
              </a:spcAft>
            </a:pPr>
            <a:r>
              <a:rPr lang="en-US" sz="1600" b="1" dirty="0">
                <a:solidFill>
                  <a:schemeClr val="tx1"/>
                </a:solidFill>
                <a:latin typeface="Courier New" panose="02070309020205020404" pitchFamily="49" charset="0"/>
                <a:cs typeface="Courier New" panose="02070309020205020404" pitchFamily="49" charset="0"/>
              </a:rPr>
              <a:t>	}</a:t>
            </a:r>
          </a:p>
          <a:p>
            <a:pPr>
              <a:spcBef>
                <a:spcPts val="0"/>
              </a:spcBef>
              <a:spcAft>
                <a:spcPts val="0"/>
              </a:spcAft>
            </a:pPr>
            <a:r>
              <a:rPr lang="en-US" sz="1600" b="1" dirty="0">
                <a:solidFill>
                  <a:schemeClr val="tx1"/>
                </a:solidFill>
                <a:latin typeface="Courier New" panose="02070309020205020404" pitchFamily="49" charset="0"/>
                <a:cs typeface="Courier New" panose="02070309020205020404" pitchFamily="49" charset="0"/>
              </a:rPr>
              <a:t>  }</a:t>
            </a:r>
          </a:p>
          <a:p>
            <a:pPr>
              <a:spcBef>
                <a:spcPts val="0"/>
              </a:spcBef>
              <a:spcAft>
                <a:spcPts val="0"/>
              </a:spcAft>
            </a:pPr>
            <a:r>
              <a:rPr lang="en-US" sz="1600" b="1" dirty="0">
                <a:solidFill>
                  <a:schemeClr val="tx1"/>
                </a:solidFill>
                <a:latin typeface="Courier New" panose="02070309020205020404" pitchFamily="49" charset="0"/>
                <a:cs typeface="Courier New" panose="02070309020205020404" pitchFamily="49" charset="0"/>
              </a:rPr>
              <a:t>  return </a:t>
            </a:r>
            <a:r>
              <a:rPr lang="en-US" sz="1600" b="1" dirty="0" err="1">
                <a:solidFill>
                  <a:schemeClr val="tx1"/>
                </a:solidFill>
                <a:latin typeface="Courier New" panose="02070309020205020404" pitchFamily="49" charset="0"/>
                <a:cs typeface="Courier New" panose="02070309020205020404" pitchFamily="49" charset="0"/>
              </a:rPr>
              <a:t>maxSum</a:t>
            </a:r>
            <a:r>
              <a:rPr lang="en-US" sz="1600" b="1" dirty="0">
                <a:solidFill>
                  <a:schemeClr val="tx1"/>
                </a:solidFill>
                <a:latin typeface="Courier New" panose="02070309020205020404" pitchFamily="49" charset="0"/>
                <a:cs typeface="Courier New" panose="02070309020205020404" pitchFamily="49" charset="0"/>
              </a:rPr>
              <a:t>;	  	</a:t>
            </a:r>
          </a:p>
          <a:p>
            <a:pPr>
              <a:spcBef>
                <a:spcPts val="0"/>
              </a:spcBef>
              <a:spcAft>
                <a:spcPts val="0"/>
              </a:spcAft>
            </a:pPr>
            <a:r>
              <a:rPr lang="en-US" sz="1600" b="1" dirty="0">
                <a:solidFill>
                  <a:schemeClr val="tx1"/>
                </a:solidFill>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27529256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a:t>
            </a:r>
          </a:p>
        </p:txBody>
      </p:sp>
      <p:sp>
        <p:nvSpPr>
          <p:cNvPr id="3" name="Text Placeholder 2"/>
          <p:cNvSpPr>
            <a:spLocks noGrp="1"/>
          </p:cNvSpPr>
          <p:nvPr>
            <p:ph type="body" sz="quarter" idx="14"/>
          </p:nvPr>
        </p:nvSpPr>
        <p:spPr/>
        <p:txBody>
          <a:bodyPr/>
          <a:lstStyle/>
          <a:p>
            <a:r>
              <a:rPr lang="en-US" sz="3200" dirty="0">
                <a:latin typeface="Tw Cen MT" panose="020B0602020104020603" pitchFamily="34" charset="0"/>
              </a:rPr>
              <a:t>An Example Algorithm </a:t>
            </a:r>
            <a:r>
              <a:rPr lang="mr-IN" sz="3200" dirty="0">
                <a:latin typeface="Tw Cen MT" panose="020B0602020104020603" pitchFamily="34" charset="0"/>
              </a:rPr>
              <a:t>–</a:t>
            </a:r>
            <a:r>
              <a:rPr lang="en-US" sz="3200" dirty="0">
                <a:latin typeface="Tw Cen MT" panose="020B0602020104020603" pitchFamily="34" charset="0"/>
              </a:rPr>
              <a:t> A More Clever Algorithm</a:t>
            </a:r>
          </a:p>
        </p:txBody>
      </p:sp>
      <p:sp>
        <p:nvSpPr>
          <p:cNvPr id="4" name="Content Placeholder 3"/>
          <p:cNvSpPr>
            <a:spLocks noGrp="1"/>
          </p:cNvSpPr>
          <p:nvPr>
            <p:ph sz="quarter" idx="15"/>
          </p:nvPr>
        </p:nvSpPr>
        <p:spPr>
          <a:xfrm>
            <a:off x="121334" y="1029740"/>
            <a:ext cx="5959231" cy="524740"/>
          </a:xfrm>
          <a:solidFill>
            <a:schemeClr val="accent5">
              <a:lumMod val="75000"/>
            </a:schemeClr>
          </a:solidFill>
        </p:spPr>
        <p:txBody>
          <a:bodyPr/>
          <a:lstStyle/>
          <a:p>
            <a:r>
              <a:rPr lang="en-US" dirty="0">
                <a:latin typeface="Tw Cen MT" panose="020B0602020104020603" pitchFamily="34" charset="0"/>
              </a:rPr>
              <a:t>Find the largest subsequence sum</a:t>
            </a:r>
            <a:endParaRPr lang="en-US" dirty="0"/>
          </a:p>
        </p:txBody>
      </p:sp>
      <p:sp>
        <p:nvSpPr>
          <p:cNvPr id="11" name="Content Placeholder 5"/>
          <p:cNvSpPr>
            <a:spLocks noGrp="1"/>
          </p:cNvSpPr>
          <p:nvPr>
            <p:ph sz="quarter" idx="17"/>
          </p:nvPr>
        </p:nvSpPr>
        <p:spPr>
          <a:xfrm>
            <a:off x="111174" y="1636478"/>
            <a:ext cx="5959231" cy="3507022"/>
          </a:xfrm>
          <a:solidFill>
            <a:schemeClr val="bg1">
              <a:lumMod val="85000"/>
            </a:schemeClr>
          </a:solidFill>
        </p:spPr>
        <p:txBody>
          <a:bodyPr/>
          <a:lstStyle/>
          <a:p>
            <a:pPr>
              <a:spcBef>
                <a:spcPts val="0"/>
              </a:spcBef>
              <a:spcAft>
                <a:spcPts val="0"/>
              </a:spcAft>
            </a:pPr>
            <a:r>
              <a:rPr lang="en-US" sz="1600" b="1" dirty="0" err="1">
                <a:solidFill>
                  <a:schemeClr val="tx1"/>
                </a:solidFill>
                <a:latin typeface="Courier New" panose="02070309020205020404" pitchFamily="49" charset="0"/>
                <a:cs typeface="Courier New" panose="02070309020205020404" pitchFamily="49" charset="0"/>
              </a:rPr>
              <a:t>int</a:t>
            </a:r>
            <a:r>
              <a:rPr lang="en-US" sz="1600" b="1" dirty="0">
                <a:solidFill>
                  <a:schemeClr val="tx1"/>
                </a:solidFill>
                <a:latin typeface="Courier New" panose="02070309020205020404" pitchFamily="49" charset="0"/>
                <a:cs typeface="Courier New" panose="02070309020205020404" pitchFamily="49" charset="0"/>
              </a:rPr>
              <a:t> </a:t>
            </a:r>
            <a:r>
              <a:rPr lang="en-US" sz="1600" b="1" dirty="0" err="1">
                <a:solidFill>
                  <a:schemeClr val="tx1"/>
                </a:solidFill>
                <a:latin typeface="Courier New" panose="02070309020205020404" pitchFamily="49" charset="0"/>
                <a:cs typeface="Courier New" panose="02070309020205020404" pitchFamily="49" charset="0"/>
              </a:rPr>
              <a:t>maxSubSum</a:t>
            </a:r>
            <a:r>
              <a:rPr lang="en-US" sz="1600" b="1" dirty="0">
                <a:solidFill>
                  <a:schemeClr val="tx1"/>
                </a:solidFill>
                <a:latin typeface="Courier New" panose="02070309020205020404" pitchFamily="49" charset="0"/>
                <a:cs typeface="Courier New" panose="02070309020205020404" pitchFamily="49" charset="0"/>
              </a:rPr>
              <a:t>(vector&lt;</a:t>
            </a:r>
            <a:r>
              <a:rPr lang="en-US" sz="1600" b="1" dirty="0" err="1">
                <a:solidFill>
                  <a:schemeClr val="tx1"/>
                </a:solidFill>
                <a:latin typeface="Courier New" panose="02070309020205020404" pitchFamily="49" charset="0"/>
                <a:cs typeface="Courier New" panose="02070309020205020404" pitchFamily="49" charset="0"/>
              </a:rPr>
              <a:t>int</a:t>
            </a:r>
            <a:r>
              <a:rPr lang="en-US" sz="1600" b="1" dirty="0">
                <a:solidFill>
                  <a:schemeClr val="tx1"/>
                </a:solidFill>
                <a:latin typeface="Courier New" panose="02070309020205020404" pitchFamily="49" charset="0"/>
                <a:cs typeface="Courier New" panose="02070309020205020404" pitchFamily="49" charset="0"/>
              </a:rPr>
              <a:t>&gt; &amp; a) {</a:t>
            </a:r>
          </a:p>
          <a:p>
            <a:pPr>
              <a:spcBef>
                <a:spcPts val="0"/>
              </a:spcBef>
              <a:spcAft>
                <a:spcPts val="0"/>
              </a:spcAft>
            </a:pPr>
            <a:r>
              <a:rPr lang="en-US" sz="1600" b="1" dirty="0">
                <a:solidFill>
                  <a:schemeClr val="tx1"/>
                </a:solidFill>
                <a:latin typeface="Courier New" panose="02070309020205020404" pitchFamily="49" charset="0"/>
                <a:cs typeface="Courier New" panose="02070309020205020404" pitchFamily="49" charset="0"/>
              </a:rPr>
              <a:t>  </a:t>
            </a:r>
            <a:r>
              <a:rPr lang="en-US" sz="1600" b="1" dirty="0" err="1">
                <a:solidFill>
                  <a:schemeClr val="tx1"/>
                </a:solidFill>
                <a:latin typeface="Courier New" panose="02070309020205020404" pitchFamily="49" charset="0"/>
                <a:cs typeface="Courier New" panose="02070309020205020404" pitchFamily="49" charset="0"/>
              </a:rPr>
              <a:t>int</a:t>
            </a:r>
            <a:r>
              <a:rPr lang="en-US" sz="1600" b="1" dirty="0">
                <a:solidFill>
                  <a:schemeClr val="tx1"/>
                </a:solidFill>
                <a:latin typeface="Courier New" panose="02070309020205020404" pitchFamily="49" charset="0"/>
                <a:cs typeface="Courier New" panose="02070309020205020404" pitchFamily="49" charset="0"/>
              </a:rPr>
              <a:t> </a:t>
            </a:r>
            <a:r>
              <a:rPr lang="en-US" sz="1600" b="1" dirty="0" err="1">
                <a:solidFill>
                  <a:schemeClr val="tx1"/>
                </a:solidFill>
                <a:latin typeface="Courier New" panose="02070309020205020404" pitchFamily="49" charset="0"/>
                <a:cs typeface="Courier New" panose="02070309020205020404" pitchFamily="49" charset="0"/>
              </a:rPr>
              <a:t>maxSum</a:t>
            </a:r>
            <a:r>
              <a:rPr lang="en-US" sz="1600" b="1" dirty="0">
                <a:solidFill>
                  <a:schemeClr val="tx1"/>
                </a:solidFill>
                <a:latin typeface="Courier New" panose="02070309020205020404" pitchFamily="49" charset="0"/>
                <a:cs typeface="Courier New" panose="02070309020205020404" pitchFamily="49" charset="0"/>
              </a:rPr>
              <a:t> = 0, </a:t>
            </a:r>
            <a:r>
              <a:rPr lang="en-US" sz="1600" b="1" dirty="0" err="1">
                <a:solidFill>
                  <a:schemeClr val="tx1"/>
                </a:solidFill>
                <a:latin typeface="Courier New" panose="02070309020205020404" pitchFamily="49" charset="0"/>
                <a:cs typeface="Courier New" panose="02070309020205020404" pitchFamily="49" charset="0"/>
              </a:rPr>
              <a:t>thisSum</a:t>
            </a:r>
            <a:r>
              <a:rPr lang="en-US" sz="1600" b="1" dirty="0">
                <a:solidFill>
                  <a:schemeClr val="tx1"/>
                </a:solidFill>
                <a:latin typeface="Courier New" panose="02070309020205020404" pitchFamily="49" charset="0"/>
                <a:cs typeface="Courier New" panose="02070309020205020404" pitchFamily="49" charset="0"/>
              </a:rPr>
              <a:t> = 0;</a:t>
            </a:r>
          </a:p>
          <a:p>
            <a:pPr>
              <a:spcBef>
                <a:spcPts val="0"/>
              </a:spcBef>
              <a:spcAft>
                <a:spcPts val="0"/>
              </a:spcAft>
            </a:pPr>
            <a:endParaRPr lang="en-US" sz="1600" b="1" dirty="0">
              <a:solidFill>
                <a:schemeClr val="tx1"/>
              </a:solidFill>
              <a:latin typeface="Courier New" panose="02070309020205020404" pitchFamily="49" charset="0"/>
              <a:cs typeface="Courier New" panose="02070309020205020404" pitchFamily="49" charset="0"/>
            </a:endParaRPr>
          </a:p>
          <a:p>
            <a:pPr>
              <a:spcBef>
                <a:spcPts val="0"/>
              </a:spcBef>
              <a:spcAft>
                <a:spcPts val="0"/>
              </a:spcAft>
            </a:pPr>
            <a:r>
              <a:rPr lang="en-US" sz="1600" b="1" dirty="0">
                <a:solidFill>
                  <a:schemeClr val="tx1"/>
                </a:solidFill>
                <a:latin typeface="Courier New" panose="02070309020205020404" pitchFamily="49" charset="0"/>
                <a:cs typeface="Courier New" panose="02070309020205020404" pitchFamily="49" charset="0"/>
              </a:rPr>
              <a:t>  for (j=0; j&lt;</a:t>
            </a:r>
            <a:r>
              <a:rPr lang="en-US" sz="1600" b="1" dirty="0" err="1">
                <a:solidFill>
                  <a:schemeClr val="tx1"/>
                </a:solidFill>
                <a:latin typeface="Courier New" panose="02070309020205020404" pitchFamily="49" charset="0"/>
                <a:cs typeface="Courier New" panose="02070309020205020404" pitchFamily="49" charset="0"/>
              </a:rPr>
              <a:t>a.size</a:t>
            </a:r>
            <a:r>
              <a:rPr lang="en-US" sz="1600" b="1" dirty="0">
                <a:solidFill>
                  <a:schemeClr val="tx1"/>
                </a:solidFill>
                <a:latin typeface="Courier New" panose="02070309020205020404" pitchFamily="49" charset="0"/>
                <a:cs typeface="Courier New" panose="02070309020205020404" pitchFamily="49" charset="0"/>
              </a:rPr>
              <a:t>(); j++)</a:t>
            </a:r>
          </a:p>
          <a:p>
            <a:pPr>
              <a:spcBef>
                <a:spcPts val="0"/>
              </a:spcBef>
              <a:spcAft>
                <a:spcPts val="0"/>
              </a:spcAft>
            </a:pPr>
            <a:r>
              <a:rPr lang="en-US" sz="1600" b="1" dirty="0">
                <a:solidFill>
                  <a:schemeClr val="tx1"/>
                </a:solidFill>
                <a:latin typeface="Courier New" panose="02070309020205020404" pitchFamily="49" charset="0"/>
                <a:cs typeface="Courier New" panose="02070309020205020404" pitchFamily="49" charset="0"/>
              </a:rPr>
              <a:t>  {							</a:t>
            </a:r>
          </a:p>
          <a:p>
            <a:pPr>
              <a:spcBef>
                <a:spcPts val="0"/>
              </a:spcBef>
              <a:spcAft>
                <a:spcPts val="0"/>
              </a:spcAft>
            </a:pPr>
            <a:r>
              <a:rPr lang="en-US" sz="1600" b="1" dirty="0">
                <a:solidFill>
                  <a:schemeClr val="tx1"/>
                </a:solidFill>
                <a:latin typeface="Courier New" panose="02070309020205020404" pitchFamily="49" charset="0"/>
                <a:cs typeface="Courier New" panose="02070309020205020404" pitchFamily="49" charset="0"/>
              </a:rPr>
              <a:t>	</a:t>
            </a:r>
            <a:r>
              <a:rPr lang="en-US" sz="1600" b="1" dirty="0" err="1">
                <a:solidFill>
                  <a:schemeClr val="tx1"/>
                </a:solidFill>
                <a:latin typeface="Courier New" panose="02070309020205020404" pitchFamily="49" charset="0"/>
                <a:cs typeface="Courier New" panose="02070309020205020404" pitchFamily="49" charset="0"/>
              </a:rPr>
              <a:t>thisSum</a:t>
            </a:r>
            <a:r>
              <a:rPr lang="en-US" sz="1600" b="1" dirty="0">
                <a:solidFill>
                  <a:schemeClr val="tx1"/>
                </a:solidFill>
                <a:latin typeface="Courier New" panose="02070309020205020404" pitchFamily="49" charset="0"/>
                <a:cs typeface="Courier New" panose="02070309020205020404" pitchFamily="49" charset="0"/>
              </a:rPr>
              <a:t> += a[j];</a:t>
            </a:r>
          </a:p>
          <a:p>
            <a:pPr>
              <a:spcBef>
                <a:spcPts val="0"/>
              </a:spcBef>
              <a:spcAft>
                <a:spcPts val="0"/>
              </a:spcAft>
            </a:pPr>
            <a:r>
              <a:rPr lang="en-US" sz="1600" b="1" dirty="0">
                <a:solidFill>
                  <a:schemeClr val="tx1"/>
                </a:solidFill>
                <a:latin typeface="Courier New" panose="02070309020205020404" pitchFamily="49" charset="0"/>
                <a:cs typeface="Courier New" panose="02070309020205020404" pitchFamily="49" charset="0"/>
              </a:rPr>
              <a:t>	if (</a:t>
            </a:r>
            <a:r>
              <a:rPr lang="en-US" sz="1600" b="1" dirty="0" err="1">
                <a:solidFill>
                  <a:schemeClr val="tx1"/>
                </a:solidFill>
                <a:latin typeface="Courier New" panose="02070309020205020404" pitchFamily="49" charset="0"/>
                <a:cs typeface="Courier New" panose="02070309020205020404" pitchFamily="49" charset="0"/>
              </a:rPr>
              <a:t>thisSum</a:t>
            </a:r>
            <a:r>
              <a:rPr lang="en-US" sz="1600" b="1" dirty="0">
                <a:solidFill>
                  <a:schemeClr val="tx1"/>
                </a:solidFill>
                <a:latin typeface="Courier New" panose="02070309020205020404" pitchFamily="49" charset="0"/>
                <a:cs typeface="Courier New" panose="02070309020205020404" pitchFamily="49" charset="0"/>
              </a:rPr>
              <a:t> &gt; </a:t>
            </a:r>
            <a:r>
              <a:rPr lang="en-US" sz="1600" b="1" dirty="0" err="1">
                <a:solidFill>
                  <a:schemeClr val="tx1"/>
                </a:solidFill>
                <a:latin typeface="Courier New" panose="02070309020205020404" pitchFamily="49" charset="0"/>
                <a:cs typeface="Courier New" panose="02070309020205020404" pitchFamily="49" charset="0"/>
              </a:rPr>
              <a:t>maxSum</a:t>
            </a:r>
            <a:r>
              <a:rPr lang="en-US" sz="1600" b="1" dirty="0">
                <a:solidFill>
                  <a:schemeClr val="tx1"/>
                </a:solidFill>
                <a:latin typeface="Courier New" panose="02070309020205020404" pitchFamily="49" charset="0"/>
                <a:cs typeface="Courier New" panose="02070309020205020404" pitchFamily="49" charset="0"/>
              </a:rPr>
              <a:t>)</a:t>
            </a:r>
          </a:p>
          <a:p>
            <a:pPr>
              <a:spcBef>
                <a:spcPts val="0"/>
              </a:spcBef>
              <a:spcAft>
                <a:spcPts val="0"/>
              </a:spcAft>
            </a:pPr>
            <a:r>
              <a:rPr lang="en-US" sz="1600" b="1" dirty="0">
                <a:solidFill>
                  <a:schemeClr val="tx1"/>
                </a:solidFill>
                <a:latin typeface="Courier New" panose="02070309020205020404" pitchFamily="49" charset="0"/>
                <a:cs typeface="Courier New" panose="02070309020205020404" pitchFamily="49" charset="0"/>
              </a:rPr>
              <a:t>		</a:t>
            </a:r>
            <a:r>
              <a:rPr lang="en-US" sz="1600" b="1" dirty="0" err="1">
                <a:solidFill>
                  <a:schemeClr val="tx1"/>
                </a:solidFill>
                <a:latin typeface="Courier New" panose="02070309020205020404" pitchFamily="49" charset="0"/>
                <a:cs typeface="Courier New" panose="02070309020205020404" pitchFamily="49" charset="0"/>
              </a:rPr>
              <a:t>maxSum</a:t>
            </a:r>
            <a:r>
              <a:rPr lang="en-US" sz="1600" b="1" dirty="0">
                <a:solidFill>
                  <a:schemeClr val="tx1"/>
                </a:solidFill>
                <a:latin typeface="Courier New" panose="02070309020205020404" pitchFamily="49" charset="0"/>
                <a:cs typeface="Courier New" panose="02070309020205020404" pitchFamily="49" charset="0"/>
              </a:rPr>
              <a:t> = </a:t>
            </a:r>
            <a:r>
              <a:rPr lang="en-US" sz="1600" b="1" dirty="0" err="1">
                <a:solidFill>
                  <a:schemeClr val="tx1"/>
                </a:solidFill>
                <a:latin typeface="Courier New" panose="02070309020205020404" pitchFamily="49" charset="0"/>
                <a:cs typeface="Courier New" panose="02070309020205020404" pitchFamily="49" charset="0"/>
              </a:rPr>
              <a:t>thisSum</a:t>
            </a:r>
            <a:r>
              <a:rPr lang="en-US" sz="1600" b="1" dirty="0">
                <a:solidFill>
                  <a:schemeClr val="tx1"/>
                </a:solidFill>
                <a:latin typeface="Courier New" panose="02070309020205020404" pitchFamily="49" charset="0"/>
                <a:cs typeface="Courier New" panose="02070309020205020404" pitchFamily="49" charset="0"/>
              </a:rPr>
              <a:t>;</a:t>
            </a:r>
          </a:p>
          <a:p>
            <a:pPr>
              <a:spcBef>
                <a:spcPts val="0"/>
              </a:spcBef>
              <a:spcAft>
                <a:spcPts val="0"/>
              </a:spcAft>
            </a:pPr>
            <a:r>
              <a:rPr lang="en-US" sz="1600" b="1" dirty="0">
                <a:solidFill>
                  <a:schemeClr val="tx1"/>
                </a:solidFill>
                <a:latin typeface="Courier New" panose="02070309020205020404" pitchFamily="49" charset="0"/>
                <a:cs typeface="Courier New" panose="02070309020205020404" pitchFamily="49" charset="0"/>
              </a:rPr>
              <a:t>	else if (</a:t>
            </a:r>
            <a:r>
              <a:rPr lang="en-US" sz="1600" b="1" dirty="0" err="1">
                <a:solidFill>
                  <a:schemeClr val="tx1"/>
                </a:solidFill>
                <a:latin typeface="Courier New" panose="02070309020205020404" pitchFamily="49" charset="0"/>
                <a:cs typeface="Courier New" panose="02070309020205020404" pitchFamily="49" charset="0"/>
              </a:rPr>
              <a:t>thisSum</a:t>
            </a:r>
            <a:r>
              <a:rPr lang="en-US" sz="1600" b="1" dirty="0">
                <a:solidFill>
                  <a:schemeClr val="tx1"/>
                </a:solidFill>
                <a:latin typeface="Courier New" panose="02070309020205020404" pitchFamily="49" charset="0"/>
                <a:cs typeface="Courier New" panose="02070309020205020404" pitchFamily="49" charset="0"/>
              </a:rPr>
              <a:t> &lt; 0)</a:t>
            </a:r>
          </a:p>
          <a:p>
            <a:pPr>
              <a:spcBef>
                <a:spcPts val="0"/>
              </a:spcBef>
              <a:spcAft>
                <a:spcPts val="0"/>
              </a:spcAft>
            </a:pPr>
            <a:r>
              <a:rPr lang="en-US" sz="1600" b="1" dirty="0">
                <a:solidFill>
                  <a:schemeClr val="tx1"/>
                </a:solidFill>
                <a:latin typeface="Courier New" panose="02070309020205020404" pitchFamily="49" charset="0"/>
                <a:cs typeface="Courier New" panose="02070309020205020404" pitchFamily="49" charset="0"/>
              </a:rPr>
              <a:t>		</a:t>
            </a:r>
            <a:r>
              <a:rPr lang="en-US" sz="1600" b="1" dirty="0" err="1">
                <a:solidFill>
                  <a:schemeClr val="tx1"/>
                </a:solidFill>
                <a:latin typeface="Courier New" panose="02070309020205020404" pitchFamily="49" charset="0"/>
                <a:cs typeface="Courier New" panose="02070309020205020404" pitchFamily="49" charset="0"/>
              </a:rPr>
              <a:t>thisSum</a:t>
            </a:r>
            <a:r>
              <a:rPr lang="en-US" sz="1600" b="1" dirty="0">
                <a:solidFill>
                  <a:schemeClr val="tx1"/>
                </a:solidFill>
                <a:latin typeface="Courier New" panose="02070309020205020404" pitchFamily="49" charset="0"/>
                <a:cs typeface="Courier New" panose="02070309020205020404" pitchFamily="49" charset="0"/>
              </a:rPr>
              <a:t> = 0;</a:t>
            </a:r>
          </a:p>
          <a:p>
            <a:pPr>
              <a:spcBef>
                <a:spcPts val="0"/>
              </a:spcBef>
              <a:spcAft>
                <a:spcPts val="0"/>
              </a:spcAft>
            </a:pPr>
            <a:r>
              <a:rPr lang="en-US" sz="1600" b="1" dirty="0">
                <a:solidFill>
                  <a:schemeClr val="tx1"/>
                </a:solidFill>
                <a:latin typeface="Courier New" panose="02070309020205020404" pitchFamily="49" charset="0"/>
                <a:cs typeface="Courier New" panose="02070309020205020404" pitchFamily="49" charset="0"/>
              </a:rPr>
              <a:t>  }</a:t>
            </a:r>
          </a:p>
          <a:p>
            <a:pPr>
              <a:spcBef>
                <a:spcPts val="0"/>
              </a:spcBef>
              <a:spcAft>
                <a:spcPts val="0"/>
              </a:spcAft>
            </a:pPr>
            <a:r>
              <a:rPr lang="en-US" sz="1600" b="1" dirty="0">
                <a:solidFill>
                  <a:schemeClr val="tx1"/>
                </a:solidFill>
                <a:latin typeface="Courier New" panose="02070309020205020404" pitchFamily="49" charset="0"/>
                <a:cs typeface="Courier New" panose="02070309020205020404" pitchFamily="49" charset="0"/>
              </a:rPr>
              <a:t>  return </a:t>
            </a:r>
            <a:r>
              <a:rPr lang="en-US" sz="1600" b="1" dirty="0" err="1">
                <a:solidFill>
                  <a:schemeClr val="tx1"/>
                </a:solidFill>
                <a:latin typeface="Courier New" panose="02070309020205020404" pitchFamily="49" charset="0"/>
                <a:cs typeface="Courier New" panose="02070309020205020404" pitchFamily="49" charset="0"/>
              </a:rPr>
              <a:t>maxSum</a:t>
            </a:r>
            <a:r>
              <a:rPr lang="en-US" sz="1600" b="1" dirty="0">
                <a:solidFill>
                  <a:schemeClr val="tx1"/>
                </a:solidFill>
                <a:latin typeface="Courier New" panose="02070309020205020404" pitchFamily="49" charset="0"/>
                <a:cs typeface="Courier New" panose="02070309020205020404" pitchFamily="49" charset="0"/>
              </a:rPr>
              <a:t>;	  	</a:t>
            </a:r>
          </a:p>
          <a:p>
            <a:pPr>
              <a:spcBef>
                <a:spcPts val="0"/>
              </a:spcBef>
              <a:spcAft>
                <a:spcPts val="0"/>
              </a:spcAft>
            </a:pPr>
            <a:r>
              <a:rPr lang="en-US" sz="1600" b="1" dirty="0">
                <a:solidFill>
                  <a:schemeClr val="tx1"/>
                </a:solidFill>
                <a:latin typeface="Courier New" panose="02070309020205020404" pitchFamily="49" charset="0"/>
                <a:cs typeface="Courier New" panose="02070309020205020404" pitchFamily="49" charset="0"/>
              </a:rPr>
              <a:t>}</a:t>
            </a:r>
          </a:p>
        </p:txBody>
      </p:sp>
      <p:sp>
        <p:nvSpPr>
          <p:cNvPr id="5" name="TextBox 4"/>
          <p:cNvSpPr txBox="1"/>
          <p:nvPr/>
        </p:nvSpPr>
        <p:spPr>
          <a:xfrm>
            <a:off x="6604000" y="2166471"/>
            <a:ext cx="2226235" cy="2793072"/>
          </a:xfrm>
          <a:prstGeom prst="rect">
            <a:avLst/>
          </a:prstGeom>
          <a:noFill/>
        </p:spPr>
        <p:txBody>
          <a:bodyPr wrap="square" rtlCol="0">
            <a:spAutoFit/>
          </a:bodyPr>
          <a:lstStyle/>
          <a:p>
            <a:r>
              <a:rPr lang="en-US" dirty="0"/>
              <a:t>If the beginning of the sequence is negative, it can’t be the start of a maximum subsequence</a:t>
            </a:r>
          </a:p>
          <a:p>
            <a:endParaRPr lang="en-US" dirty="0"/>
          </a:p>
          <a:p>
            <a:r>
              <a:rPr lang="en-US" dirty="0"/>
              <a:t>If adding 1 to the end of the subsequence makes the sum larger, then do it.</a:t>
            </a:r>
          </a:p>
          <a:p>
            <a:endParaRPr lang="en-US" dirty="0"/>
          </a:p>
          <a:p>
            <a:r>
              <a:rPr lang="en-US" dirty="0"/>
              <a:t>Unless part of the sequence goes below zero, it will be part of </a:t>
            </a:r>
            <a:r>
              <a:rPr lang="en-US"/>
              <a:t>the maximum.</a:t>
            </a:r>
            <a:endParaRPr lang="en-US" dirty="0"/>
          </a:p>
        </p:txBody>
      </p:sp>
    </p:spTree>
    <p:extLst>
      <p:ext uri="{BB962C8B-B14F-4D97-AF65-F5344CB8AC3E}">
        <p14:creationId xmlns:p14="http://schemas.microsoft.com/office/powerpoint/2010/main" val="38121073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2</a:t>
            </a:r>
          </a:p>
        </p:txBody>
      </p:sp>
      <p:sp>
        <p:nvSpPr>
          <p:cNvPr id="5" name="Text Placeholder 4"/>
          <p:cNvSpPr>
            <a:spLocks noGrp="1"/>
          </p:cNvSpPr>
          <p:nvPr>
            <p:ph type="body" sz="quarter" idx="14"/>
          </p:nvPr>
        </p:nvSpPr>
        <p:spPr>
          <a:xfrm>
            <a:off x="118872" y="201168"/>
            <a:ext cx="6589432" cy="580804"/>
          </a:xfrm>
        </p:spPr>
        <p:txBody>
          <a:bodyPr/>
          <a:lstStyle/>
          <a:p>
            <a:r>
              <a:rPr lang="en-US" sz="3200" dirty="0">
                <a:latin typeface="Tw Cen MT" panose="020B0602020104020603" pitchFamily="34" charset="0"/>
              </a:rPr>
              <a:t>Algorithm Efficiency and Big-O</a:t>
            </a:r>
          </a:p>
        </p:txBody>
      </p:sp>
      <p:pic>
        <p:nvPicPr>
          <p:cNvPr id="10" name="Picture 9" title="Rubik's Cube toy"/>
          <p:cNvPicPr>
            <a:picLocks noChangeAspect="1"/>
          </p:cNvPicPr>
          <p:nvPr/>
        </p:nvPicPr>
        <p:blipFill>
          <a:blip r:embed="rId3">
            <a:extLst>
              <a:ext uri="{BEBA8EAE-BF5A-486C-A8C5-ECC9F3942E4B}">
                <a14:imgProps xmlns:a14="http://schemas.microsoft.com/office/drawing/2010/main">
                  <a14:imgLayer r:embed="rId4">
                    <a14:imgEffect>
                      <a14:backgroundRemoval t="6000" b="90000" l="10000" r="90000">
                        <a14:foregroundMark x1="42865" y1="12188" x2="42416" y2="26625"/>
                        <a14:foregroundMark x1="38230" y1="14250" x2="49831" y2="6000"/>
                      </a14:backgroundRemoval>
                    </a14:imgEffect>
                  </a14:imgLayer>
                </a14:imgProps>
              </a:ext>
            </a:extLst>
          </a:blip>
          <a:stretch>
            <a:fillRect/>
          </a:stretch>
        </p:blipFill>
        <p:spPr>
          <a:xfrm>
            <a:off x="-1073189" y="934589"/>
            <a:ext cx="5082062" cy="2284070"/>
          </a:xfrm>
          <a:prstGeom prst="rect">
            <a:avLst/>
          </a:prstGeom>
        </p:spPr>
      </p:pic>
      <p:sp>
        <p:nvSpPr>
          <p:cNvPr id="3" name="TextBox 2"/>
          <p:cNvSpPr txBox="1"/>
          <p:nvPr/>
        </p:nvSpPr>
        <p:spPr>
          <a:xfrm>
            <a:off x="2420471" y="1195294"/>
            <a:ext cx="6558206" cy="3416320"/>
          </a:xfrm>
          <a:prstGeom prst="rect">
            <a:avLst/>
          </a:prstGeom>
          <a:noFill/>
        </p:spPr>
        <p:txBody>
          <a:bodyPr wrap="none" rtlCol="0">
            <a:spAutoFit/>
          </a:bodyPr>
          <a:lstStyle/>
          <a:p>
            <a:r>
              <a:rPr lang="en-US" sz="2400" dirty="0"/>
              <a:t>What do we analyze?</a:t>
            </a:r>
          </a:p>
          <a:p>
            <a:pPr marL="342900" indent="-342900">
              <a:buFont typeface="Arial"/>
              <a:buChar char="•"/>
            </a:pPr>
            <a:r>
              <a:rPr lang="en-US" sz="2400" dirty="0"/>
              <a:t>Running time</a:t>
            </a:r>
          </a:p>
          <a:p>
            <a:pPr marL="685800" lvl="1" indent="-342900">
              <a:buFont typeface="Arial"/>
              <a:buChar char="•"/>
            </a:pPr>
            <a:r>
              <a:rPr lang="en-US" sz="2400" dirty="0"/>
              <a:t>Number of operations</a:t>
            </a:r>
          </a:p>
          <a:p>
            <a:pPr marL="342900" indent="-342900">
              <a:buFont typeface="Arial"/>
              <a:buChar char="•"/>
            </a:pPr>
            <a:r>
              <a:rPr lang="en-US" sz="2400" dirty="0"/>
              <a:t>Worst case</a:t>
            </a:r>
          </a:p>
          <a:p>
            <a:pPr marL="685800" lvl="1" indent="-342900">
              <a:buFont typeface="Arial"/>
              <a:buChar char="•"/>
            </a:pPr>
            <a:r>
              <a:rPr lang="en-US" sz="2400" dirty="0"/>
              <a:t>Guarantee performance is better than this</a:t>
            </a:r>
          </a:p>
          <a:p>
            <a:pPr marL="685800" lvl="1" indent="-342900">
              <a:buFont typeface="Arial"/>
              <a:buChar char="•"/>
            </a:pPr>
            <a:r>
              <a:rPr lang="en-US" sz="2400" dirty="0"/>
              <a:t>O() is upper bound</a:t>
            </a:r>
          </a:p>
          <a:p>
            <a:pPr marL="342900" indent="-342900">
              <a:buFont typeface="Arial"/>
              <a:buChar char="•"/>
            </a:pPr>
            <a:r>
              <a:rPr lang="en-US" sz="2400" dirty="0"/>
              <a:t>Average case</a:t>
            </a:r>
          </a:p>
          <a:p>
            <a:pPr marL="685800" lvl="1" indent="-342900">
              <a:buFont typeface="Arial"/>
              <a:buChar char="•"/>
            </a:pPr>
            <a:r>
              <a:rPr lang="en-US" sz="2400" dirty="0"/>
              <a:t>Usual performance</a:t>
            </a:r>
          </a:p>
          <a:p>
            <a:pPr marL="342900" indent="-342900">
              <a:buFont typeface="Arial"/>
              <a:buChar char="•"/>
            </a:pPr>
            <a:r>
              <a:rPr lang="en-US" sz="2400" dirty="0"/>
              <a:t>Best case</a:t>
            </a:r>
          </a:p>
        </p:txBody>
      </p:sp>
    </p:spTree>
    <p:extLst>
      <p:ext uri="{BB962C8B-B14F-4D97-AF65-F5344CB8AC3E}">
        <p14:creationId xmlns:p14="http://schemas.microsoft.com/office/powerpoint/2010/main" val="28704844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2</a:t>
            </a:r>
          </a:p>
        </p:txBody>
      </p:sp>
      <p:sp>
        <p:nvSpPr>
          <p:cNvPr id="5" name="Text Placeholder 4"/>
          <p:cNvSpPr>
            <a:spLocks noGrp="1"/>
          </p:cNvSpPr>
          <p:nvPr>
            <p:ph type="body" sz="quarter" idx="14"/>
          </p:nvPr>
        </p:nvSpPr>
        <p:spPr>
          <a:xfrm>
            <a:off x="118872" y="201168"/>
            <a:ext cx="6589432" cy="580804"/>
          </a:xfrm>
        </p:spPr>
        <p:txBody>
          <a:bodyPr/>
          <a:lstStyle/>
          <a:p>
            <a:r>
              <a:rPr lang="en-US" sz="3200" dirty="0">
                <a:latin typeface="Tw Cen MT" panose="020B0602020104020603" pitchFamily="34" charset="0"/>
              </a:rPr>
              <a:t>Algorithm Efficiency and Big-O</a:t>
            </a:r>
          </a:p>
        </p:txBody>
      </p:sp>
      <p:pic>
        <p:nvPicPr>
          <p:cNvPr id="10" name="Picture 9" title="Rubik's Cube toy"/>
          <p:cNvPicPr>
            <a:picLocks noChangeAspect="1"/>
          </p:cNvPicPr>
          <p:nvPr/>
        </p:nvPicPr>
        <p:blipFill>
          <a:blip r:embed="rId3">
            <a:extLst>
              <a:ext uri="{BEBA8EAE-BF5A-486C-A8C5-ECC9F3942E4B}">
                <a14:imgProps xmlns:a14="http://schemas.microsoft.com/office/drawing/2010/main">
                  <a14:imgLayer r:embed="rId4">
                    <a14:imgEffect>
                      <a14:backgroundRemoval t="6000" b="90000" l="10000" r="90000">
                        <a14:foregroundMark x1="42865" y1="12188" x2="42416" y2="26625"/>
                        <a14:foregroundMark x1="38230" y1="14250" x2="49831" y2="6000"/>
                      </a14:backgroundRemoval>
                    </a14:imgEffect>
                  </a14:imgLayer>
                </a14:imgProps>
              </a:ext>
            </a:extLst>
          </a:blip>
          <a:stretch>
            <a:fillRect/>
          </a:stretch>
        </p:blipFill>
        <p:spPr>
          <a:xfrm>
            <a:off x="-1073189" y="934589"/>
            <a:ext cx="5082062" cy="2284070"/>
          </a:xfrm>
          <a:prstGeom prst="rect">
            <a:avLst/>
          </a:prstGeom>
        </p:spPr>
      </p:pic>
      <p:sp>
        <p:nvSpPr>
          <p:cNvPr id="3" name="TextBox 2"/>
          <p:cNvSpPr txBox="1"/>
          <p:nvPr/>
        </p:nvSpPr>
        <p:spPr>
          <a:xfrm>
            <a:off x="2420471" y="1195294"/>
            <a:ext cx="6290235" cy="1569660"/>
          </a:xfrm>
          <a:prstGeom prst="rect">
            <a:avLst/>
          </a:prstGeom>
          <a:noFill/>
        </p:spPr>
        <p:txBody>
          <a:bodyPr wrap="square" rtlCol="0">
            <a:spAutoFit/>
          </a:bodyPr>
          <a:lstStyle/>
          <a:p>
            <a:r>
              <a:rPr lang="en-US" sz="2400" dirty="0"/>
              <a:t>How do we count?</a:t>
            </a:r>
          </a:p>
          <a:p>
            <a:pPr marL="342900" indent="-342900">
              <a:buFont typeface="Arial"/>
              <a:buChar char="•"/>
            </a:pPr>
            <a:r>
              <a:rPr lang="en-US" sz="2400" dirty="0"/>
              <a:t>loops </a:t>
            </a:r>
            <a:r>
              <a:rPr lang="mr-IN" sz="2400" dirty="0"/>
              <a:t>–</a:t>
            </a:r>
            <a:r>
              <a:rPr lang="en-US" sz="2400" dirty="0"/>
              <a:t> count the running time of the statements in the loop and multiply by the number of iterations</a:t>
            </a:r>
          </a:p>
        </p:txBody>
      </p:sp>
    </p:spTree>
    <p:extLst>
      <p:ext uri="{BB962C8B-B14F-4D97-AF65-F5344CB8AC3E}">
        <p14:creationId xmlns:p14="http://schemas.microsoft.com/office/powerpoint/2010/main" val="20064607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a:t>
            </a:r>
          </a:p>
        </p:txBody>
      </p:sp>
      <p:sp>
        <p:nvSpPr>
          <p:cNvPr id="3" name="Text Placeholder 2"/>
          <p:cNvSpPr>
            <a:spLocks noGrp="1"/>
          </p:cNvSpPr>
          <p:nvPr>
            <p:ph type="body" sz="quarter" idx="14"/>
          </p:nvPr>
        </p:nvSpPr>
        <p:spPr/>
        <p:txBody>
          <a:bodyPr/>
          <a:lstStyle/>
          <a:p>
            <a:r>
              <a:rPr lang="en-US" sz="3200" dirty="0">
                <a:latin typeface="Tw Cen MT" panose="020B0602020104020603" pitchFamily="34" charset="0"/>
              </a:rPr>
              <a:t>Linear Growth Rate</a:t>
            </a:r>
          </a:p>
        </p:txBody>
      </p:sp>
      <p:sp>
        <p:nvSpPr>
          <p:cNvPr id="4" name="Content Placeholder 3"/>
          <p:cNvSpPr>
            <a:spLocks noGrp="1"/>
          </p:cNvSpPr>
          <p:nvPr>
            <p:ph sz="quarter" idx="15"/>
          </p:nvPr>
        </p:nvSpPr>
        <p:spPr>
          <a:xfrm>
            <a:off x="121334" y="1033362"/>
            <a:ext cx="5959230" cy="1014983"/>
          </a:xfrm>
          <a:solidFill>
            <a:schemeClr val="accent6"/>
          </a:solidFill>
        </p:spPr>
        <p:txBody>
          <a:bodyPr/>
          <a:lstStyle/>
          <a:p>
            <a:r>
              <a:rPr lang="en-US" dirty="0">
                <a:latin typeface="Tw Cen MT" panose="020B0602020104020603" pitchFamily="34" charset="0"/>
              </a:rPr>
              <a:t>If processing time increases in proportion to the number of inputs </a:t>
            </a:r>
            <a:r>
              <a:rPr lang="en-US" i="1" dirty="0">
                <a:latin typeface="Tw Cen MT" panose="020B0602020104020603" pitchFamily="34" charset="0"/>
              </a:rPr>
              <a:t>n</a:t>
            </a:r>
            <a:r>
              <a:rPr lang="en-US" dirty="0">
                <a:latin typeface="Tw Cen MT" panose="020B0602020104020603" pitchFamily="34" charset="0"/>
              </a:rPr>
              <a:t>, the algorithm grows at a linear rate</a:t>
            </a:r>
            <a:endParaRPr lang="en-US" dirty="0"/>
          </a:p>
        </p:txBody>
      </p:sp>
      <p:sp>
        <p:nvSpPr>
          <p:cNvPr id="6" name="Content Placeholder 5"/>
          <p:cNvSpPr>
            <a:spLocks noGrp="1"/>
          </p:cNvSpPr>
          <p:nvPr>
            <p:ph sz="quarter" idx="17"/>
          </p:nvPr>
        </p:nvSpPr>
        <p:spPr>
          <a:xfrm>
            <a:off x="121334" y="2136528"/>
            <a:ext cx="5959231" cy="2105144"/>
          </a:xfrm>
          <a:solidFill>
            <a:schemeClr val="bg1">
              <a:lumMod val="85000"/>
            </a:schemeClr>
          </a:solidFill>
        </p:spPr>
        <p:txBody>
          <a:bodyPr/>
          <a:lstStyle/>
          <a:p>
            <a:pPr>
              <a:spcBef>
                <a:spcPts val="0"/>
              </a:spcBef>
              <a:spcAft>
                <a:spcPts val="0"/>
              </a:spcAft>
            </a:pPr>
            <a:r>
              <a:rPr lang="en-US" sz="1600" b="1" dirty="0" err="1">
                <a:solidFill>
                  <a:schemeClr val="tx1"/>
                </a:solidFill>
                <a:latin typeface="Courier New" panose="02070309020205020404" pitchFamily="49" charset="0"/>
                <a:cs typeface="Courier New" panose="02070309020205020404" pitchFamily="49" charset="0"/>
              </a:rPr>
              <a:t>int</a:t>
            </a:r>
            <a:r>
              <a:rPr lang="en-US" sz="1600" b="1" dirty="0">
                <a:solidFill>
                  <a:schemeClr val="tx1"/>
                </a:solidFill>
                <a:latin typeface="Courier New" panose="02070309020205020404" pitchFamily="49" charset="0"/>
                <a:cs typeface="Courier New" panose="02070309020205020404" pitchFamily="49" charset="0"/>
              </a:rPr>
              <a:t> sum (</a:t>
            </a:r>
            <a:r>
              <a:rPr lang="en-US" sz="1600" b="1" dirty="0" err="1">
                <a:solidFill>
                  <a:schemeClr val="tx1"/>
                </a:solidFill>
                <a:latin typeface="Courier New" panose="02070309020205020404" pitchFamily="49" charset="0"/>
                <a:cs typeface="Courier New" panose="02070309020205020404" pitchFamily="49" charset="0"/>
              </a:rPr>
              <a:t>int</a:t>
            </a:r>
            <a:r>
              <a:rPr lang="en-US" sz="1600" b="1" dirty="0">
                <a:solidFill>
                  <a:schemeClr val="tx1"/>
                </a:solidFill>
                <a:latin typeface="Courier New" panose="02070309020205020404" pitchFamily="49" charset="0"/>
                <a:cs typeface="Courier New" panose="02070309020205020404" pitchFamily="49" charset="0"/>
              </a:rPr>
              <a:t> n)</a:t>
            </a:r>
          </a:p>
          <a:p>
            <a:pPr>
              <a:spcBef>
                <a:spcPts val="0"/>
              </a:spcBef>
              <a:spcAft>
                <a:spcPts val="0"/>
              </a:spcAft>
            </a:pPr>
            <a:r>
              <a:rPr lang="en-US" sz="1600" b="1" dirty="0">
                <a:solidFill>
                  <a:schemeClr val="tx1"/>
                </a:solidFill>
                <a:latin typeface="Courier New" panose="02070309020205020404" pitchFamily="49" charset="0"/>
                <a:cs typeface="Courier New" panose="02070309020205020404" pitchFamily="49" charset="0"/>
              </a:rPr>
              <a:t>{</a:t>
            </a:r>
          </a:p>
          <a:p>
            <a:pPr>
              <a:spcBef>
                <a:spcPts val="0"/>
              </a:spcBef>
              <a:spcAft>
                <a:spcPts val="0"/>
              </a:spcAft>
            </a:pPr>
            <a:r>
              <a:rPr lang="en-US" sz="1600" b="1" dirty="0">
                <a:solidFill>
                  <a:schemeClr val="tx1"/>
                </a:solidFill>
                <a:latin typeface="Courier New" panose="02070309020205020404" pitchFamily="49" charset="0"/>
                <a:cs typeface="Courier New" panose="02070309020205020404" pitchFamily="49" charset="0"/>
              </a:rPr>
              <a:t>	</a:t>
            </a:r>
            <a:r>
              <a:rPr lang="en-US" sz="1600" b="1" dirty="0" err="1">
                <a:solidFill>
                  <a:schemeClr val="tx1"/>
                </a:solidFill>
                <a:latin typeface="Courier New" panose="02070309020205020404" pitchFamily="49" charset="0"/>
                <a:cs typeface="Courier New" panose="02070309020205020404" pitchFamily="49" charset="0"/>
              </a:rPr>
              <a:t>int</a:t>
            </a:r>
            <a:r>
              <a:rPr lang="en-US" sz="1600" b="1" dirty="0">
                <a:solidFill>
                  <a:schemeClr val="tx1"/>
                </a:solidFill>
                <a:latin typeface="Courier New" panose="02070309020205020404" pitchFamily="49" charset="0"/>
                <a:cs typeface="Courier New" panose="02070309020205020404" pitchFamily="49" charset="0"/>
              </a:rPr>
              <a:t> </a:t>
            </a:r>
            <a:r>
              <a:rPr lang="en-US" sz="1600" b="1" dirty="0" err="1">
                <a:solidFill>
                  <a:schemeClr val="tx1"/>
                </a:solidFill>
                <a:latin typeface="Courier New" panose="02070309020205020404" pitchFamily="49" charset="0"/>
                <a:cs typeface="Courier New" panose="02070309020205020404" pitchFamily="49" charset="0"/>
              </a:rPr>
              <a:t>partialSum</a:t>
            </a:r>
            <a:r>
              <a:rPr lang="en-US" sz="1600" b="1" dirty="0">
                <a:solidFill>
                  <a:schemeClr val="tx1"/>
                </a:solidFill>
                <a:latin typeface="Courier New" panose="02070309020205020404" pitchFamily="49" charset="0"/>
                <a:cs typeface="Courier New" panose="02070309020205020404" pitchFamily="49" charset="0"/>
              </a:rPr>
              <a:t> = 0;</a:t>
            </a:r>
          </a:p>
          <a:p>
            <a:pPr>
              <a:spcBef>
                <a:spcPts val="0"/>
              </a:spcBef>
              <a:spcAft>
                <a:spcPts val="0"/>
              </a:spcAft>
            </a:pPr>
            <a:r>
              <a:rPr lang="en-US" sz="1600" b="1" dirty="0">
                <a:solidFill>
                  <a:schemeClr val="tx1"/>
                </a:solidFill>
                <a:latin typeface="Courier New" panose="02070309020205020404" pitchFamily="49" charset="0"/>
                <a:cs typeface="Courier New" panose="02070309020205020404" pitchFamily="49" charset="0"/>
              </a:rPr>
              <a:t>	for (</a:t>
            </a:r>
            <a:r>
              <a:rPr lang="en-US" sz="1600" b="1" dirty="0" err="1">
                <a:solidFill>
                  <a:schemeClr val="tx1"/>
                </a:solidFill>
                <a:latin typeface="Courier New" panose="02070309020205020404" pitchFamily="49" charset="0"/>
                <a:cs typeface="Courier New" panose="02070309020205020404" pitchFamily="49" charset="0"/>
              </a:rPr>
              <a:t>int</a:t>
            </a:r>
            <a:r>
              <a:rPr lang="en-US" sz="1600" b="1" dirty="0">
                <a:solidFill>
                  <a:schemeClr val="tx1"/>
                </a:solidFill>
                <a:latin typeface="Courier New" panose="02070309020205020404" pitchFamily="49" charset="0"/>
                <a:cs typeface="Courier New" panose="02070309020205020404" pitchFamily="49" charset="0"/>
              </a:rPr>
              <a:t> </a:t>
            </a:r>
            <a:r>
              <a:rPr lang="en-US" sz="1600" b="1" dirty="0" err="1">
                <a:solidFill>
                  <a:schemeClr val="tx1"/>
                </a:solidFill>
                <a:latin typeface="Courier New" panose="02070309020205020404" pitchFamily="49" charset="0"/>
                <a:cs typeface="Courier New" panose="02070309020205020404" pitchFamily="49" charset="0"/>
              </a:rPr>
              <a:t>i</a:t>
            </a:r>
            <a:r>
              <a:rPr lang="en-US" sz="1600" b="1" dirty="0">
                <a:solidFill>
                  <a:schemeClr val="tx1"/>
                </a:solidFill>
                <a:latin typeface="Courier New" panose="02070309020205020404" pitchFamily="49" charset="0"/>
                <a:cs typeface="Courier New" panose="02070309020205020404" pitchFamily="49" charset="0"/>
              </a:rPr>
              <a:t>=1; </a:t>
            </a:r>
            <a:r>
              <a:rPr lang="en-US" sz="1600" b="1" dirty="0" err="1">
                <a:solidFill>
                  <a:schemeClr val="tx1"/>
                </a:solidFill>
                <a:latin typeface="Courier New" panose="02070309020205020404" pitchFamily="49" charset="0"/>
                <a:cs typeface="Courier New" panose="02070309020205020404" pitchFamily="49" charset="0"/>
              </a:rPr>
              <a:t>i</a:t>
            </a:r>
            <a:r>
              <a:rPr lang="en-US" sz="1600" b="1" dirty="0">
                <a:solidFill>
                  <a:schemeClr val="tx1"/>
                </a:solidFill>
                <a:latin typeface="Courier New" panose="02070309020205020404" pitchFamily="49" charset="0"/>
                <a:cs typeface="Courier New" panose="02070309020205020404" pitchFamily="49" charset="0"/>
              </a:rPr>
              <a:t>&lt;=n; </a:t>
            </a:r>
            <a:r>
              <a:rPr lang="en-US" sz="1600" b="1" dirty="0" err="1">
                <a:solidFill>
                  <a:schemeClr val="tx1"/>
                </a:solidFill>
                <a:latin typeface="Courier New" panose="02070309020205020404" pitchFamily="49" charset="0"/>
                <a:cs typeface="Courier New" panose="02070309020205020404" pitchFamily="49" charset="0"/>
              </a:rPr>
              <a:t>i</a:t>
            </a:r>
            <a:r>
              <a:rPr lang="en-US" sz="1600" b="1" dirty="0">
                <a:solidFill>
                  <a:schemeClr val="tx1"/>
                </a:solidFill>
                <a:latin typeface="Courier New" panose="02070309020205020404" pitchFamily="49" charset="0"/>
                <a:cs typeface="Courier New" panose="02070309020205020404" pitchFamily="49" charset="0"/>
              </a:rPr>
              <a:t>++)</a:t>
            </a:r>
          </a:p>
          <a:p>
            <a:pPr>
              <a:spcBef>
                <a:spcPts val="0"/>
              </a:spcBef>
              <a:spcAft>
                <a:spcPts val="0"/>
              </a:spcAft>
            </a:pPr>
            <a:r>
              <a:rPr lang="en-US" sz="1600" b="1" dirty="0">
                <a:solidFill>
                  <a:schemeClr val="tx1"/>
                </a:solidFill>
                <a:latin typeface="Courier New" panose="02070309020205020404" pitchFamily="49" charset="0"/>
                <a:cs typeface="Courier New" panose="02070309020205020404" pitchFamily="49" charset="0"/>
              </a:rPr>
              <a:t>		</a:t>
            </a:r>
            <a:r>
              <a:rPr lang="en-US" sz="1600" b="1" dirty="0" err="1">
                <a:solidFill>
                  <a:schemeClr val="tx1"/>
                </a:solidFill>
                <a:latin typeface="Courier New" panose="02070309020205020404" pitchFamily="49" charset="0"/>
                <a:cs typeface="Courier New" panose="02070309020205020404" pitchFamily="49" charset="0"/>
              </a:rPr>
              <a:t>partialSum</a:t>
            </a:r>
            <a:r>
              <a:rPr lang="en-US" sz="1600" b="1" dirty="0">
                <a:solidFill>
                  <a:schemeClr val="tx1"/>
                </a:solidFill>
                <a:latin typeface="Courier New" panose="02070309020205020404" pitchFamily="49" charset="0"/>
                <a:cs typeface="Courier New" panose="02070309020205020404" pitchFamily="49" charset="0"/>
              </a:rPr>
              <a:t> += </a:t>
            </a:r>
            <a:r>
              <a:rPr lang="en-US" sz="1600" b="1" dirty="0" err="1">
                <a:solidFill>
                  <a:schemeClr val="tx1"/>
                </a:solidFill>
                <a:latin typeface="Courier New" panose="02070309020205020404" pitchFamily="49" charset="0"/>
                <a:cs typeface="Courier New" panose="02070309020205020404" pitchFamily="49" charset="0"/>
              </a:rPr>
              <a:t>i</a:t>
            </a:r>
            <a:r>
              <a:rPr lang="en-US" sz="1600" b="1" dirty="0">
                <a:solidFill>
                  <a:schemeClr val="tx1"/>
                </a:solidFill>
                <a:latin typeface="Courier New" panose="02070309020205020404" pitchFamily="49" charset="0"/>
                <a:cs typeface="Courier New" panose="02070309020205020404" pitchFamily="49" charset="0"/>
              </a:rPr>
              <a:t>;</a:t>
            </a:r>
          </a:p>
          <a:p>
            <a:pPr>
              <a:spcBef>
                <a:spcPts val="0"/>
              </a:spcBef>
              <a:spcAft>
                <a:spcPts val="0"/>
              </a:spcAft>
            </a:pPr>
            <a:r>
              <a:rPr lang="en-US" sz="1600" b="1" dirty="0">
                <a:solidFill>
                  <a:schemeClr val="tx1"/>
                </a:solidFill>
                <a:latin typeface="Courier New" panose="02070309020205020404" pitchFamily="49" charset="0"/>
                <a:cs typeface="Courier New" panose="02070309020205020404" pitchFamily="49" charset="0"/>
              </a:rPr>
              <a:t>	return </a:t>
            </a:r>
            <a:r>
              <a:rPr lang="en-US" sz="1600" b="1" dirty="0" err="1">
                <a:solidFill>
                  <a:schemeClr val="tx1"/>
                </a:solidFill>
                <a:latin typeface="Courier New" panose="02070309020205020404" pitchFamily="49" charset="0"/>
                <a:cs typeface="Courier New" panose="02070309020205020404" pitchFamily="49" charset="0"/>
              </a:rPr>
              <a:t>partialSum</a:t>
            </a:r>
            <a:r>
              <a:rPr lang="en-US" sz="1600" b="1" dirty="0">
                <a:solidFill>
                  <a:schemeClr val="tx1"/>
                </a:solidFill>
                <a:latin typeface="Courier New" panose="02070309020205020404" pitchFamily="49" charset="0"/>
                <a:cs typeface="Courier New" panose="02070309020205020404" pitchFamily="49" charset="0"/>
              </a:rPr>
              <a:t>;</a:t>
            </a:r>
          </a:p>
          <a:p>
            <a:pPr>
              <a:spcBef>
                <a:spcPts val="0"/>
              </a:spcBef>
              <a:spcAft>
                <a:spcPts val="0"/>
              </a:spcAft>
            </a:pPr>
            <a:r>
              <a:rPr lang="en-US" sz="1600" b="1" dirty="0">
                <a:solidFill>
                  <a:schemeClr val="tx1"/>
                </a:solidFill>
                <a:latin typeface="Courier New" panose="02070309020205020404" pitchFamily="49" charset="0"/>
                <a:cs typeface="Courier New" panose="02070309020205020404" pitchFamily="49" charset="0"/>
              </a:rPr>
              <a:t>}</a:t>
            </a:r>
          </a:p>
        </p:txBody>
      </p:sp>
      <p:grpSp>
        <p:nvGrpSpPr>
          <p:cNvPr id="5" name="Group 4"/>
          <p:cNvGrpSpPr/>
          <p:nvPr/>
        </p:nvGrpSpPr>
        <p:grpSpPr>
          <a:xfrm>
            <a:off x="6721386" y="1225295"/>
            <a:ext cx="1924050" cy="1924050"/>
            <a:chOff x="6719570" y="1219200"/>
            <a:chExt cx="1924050" cy="1924050"/>
          </a:xfrm>
        </p:grpSpPr>
        <p:cxnSp>
          <p:nvCxnSpPr>
            <p:cNvPr id="8" name="Straight Connector 7"/>
            <p:cNvCxnSpPr/>
            <p:nvPr/>
          </p:nvCxnSpPr>
          <p:spPr>
            <a:xfrm>
              <a:off x="7035800" y="1219200"/>
              <a:ext cx="0" cy="192405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rot="5400000">
              <a:off x="7681595" y="1822450"/>
              <a:ext cx="0" cy="192405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rot="18900000">
              <a:off x="6844030" y="2296980"/>
              <a:ext cx="1358900" cy="0"/>
            </a:xfrm>
            <a:prstGeom prst="straightConnector1">
              <a:avLst/>
            </a:prstGeom>
            <a:ln w="508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9627104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2</a:t>
            </a:r>
          </a:p>
        </p:txBody>
      </p:sp>
      <p:sp>
        <p:nvSpPr>
          <p:cNvPr id="5" name="Text Placeholder 4"/>
          <p:cNvSpPr>
            <a:spLocks noGrp="1"/>
          </p:cNvSpPr>
          <p:nvPr>
            <p:ph type="body" sz="quarter" idx="14"/>
          </p:nvPr>
        </p:nvSpPr>
        <p:spPr>
          <a:xfrm>
            <a:off x="118872" y="201168"/>
            <a:ext cx="6589432" cy="580804"/>
          </a:xfrm>
        </p:spPr>
        <p:txBody>
          <a:bodyPr/>
          <a:lstStyle/>
          <a:p>
            <a:r>
              <a:rPr lang="en-US" sz="3200" dirty="0">
                <a:latin typeface="Tw Cen MT" panose="020B0602020104020603" pitchFamily="34" charset="0"/>
              </a:rPr>
              <a:t>Algorithm Efficiency and Big-O</a:t>
            </a:r>
          </a:p>
        </p:txBody>
      </p:sp>
      <p:pic>
        <p:nvPicPr>
          <p:cNvPr id="10" name="Picture 9" title="Rubik's Cube toy"/>
          <p:cNvPicPr>
            <a:picLocks noChangeAspect="1"/>
          </p:cNvPicPr>
          <p:nvPr/>
        </p:nvPicPr>
        <p:blipFill>
          <a:blip r:embed="rId3">
            <a:extLst>
              <a:ext uri="{BEBA8EAE-BF5A-486C-A8C5-ECC9F3942E4B}">
                <a14:imgProps xmlns:a14="http://schemas.microsoft.com/office/drawing/2010/main">
                  <a14:imgLayer r:embed="rId4">
                    <a14:imgEffect>
                      <a14:backgroundRemoval t="6000" b="90000" l="10000" r="90000">
                        <a14:foregroundMark x1="42865" y1="12188" x2="42416" y2="26625"/>
                        <a14:foregroundMark x1="38230" y1="14250" x2="49831" y2="6000"/>
                      </a14:backgroundRemoval>
                    </a14:imgEffect>
                  </a14:imgLayer>
                </a14:imgProps>
              </a:ext>
            </a:extLst>
          </a:blip>
          <a:stretch>
            <a:fillRect/>
          </a:stretch>
        </p:blipFill>
        <p:spPr>
          <a:xfrm>
            <a:off x="-1073189" y="934589"/>
            <a:ext cx="5082062" cy="2284070"/>
          </a:xfrm>
          <a:prstGeom prst="rect">
            <a:avLst/>
          </a:prstGeom>
        </p:spPr>
      </p:pic>
      <p:sp>
        <p:nvSpPr>
          <p:cNvPr id="3" name="TextBox 2"/>
          <p:cNvSpPr txBox="1"/>
          <p:nvPr/>
        </p:nvSpPr>
        <p:spPr>
          <a:xfrm>
            <a:off x="2420471" y="1195294"/>
            <a:ext cx="6290235" cy="1569660"/>
          </a:xfrm>
          <a:prstGeom prst="rect">
            <a:avLst/>
          </a:prstGeom>
          <a:noFill/>
        </p:spPr>
        <p:txBody>
          <a:bodyPr wrap="square" rtlCol="0">
            <a:spAutoFit/>
          </a:bodyPr>
          <a:lstStyle/>
          <a:p>
            <a:r>
              <a:rPr lang="en-US" sz="2400" dirty="0"/>
              <a:t>How do we count?</a:t>
            </a:r>
          </a:p>
          <a:p>
            <a:pPr marL="342900" indent="-342900">
              <a:buFont typeface="Arial"/>
              <a:buChar char="•"/>
            </a:pPr>
            <a:r>
              <a:rPr lang="en-US" sz="2400" dirty="0"/>
              <a:t>Nested loops </a:t>
            </a:r>
            <a:r>
              <a:rPr lang="mr-IN" sz="2400" dirty="0"/>
              <a:t>–</a:t>
            </a:r>
            <a:r>
              <a:rPr lang="en-US" sz="2400" dirty="0"/>
              <a:t> count the running time of the statements in the loops and multiply by the product of the size of each loop</a:t>
            </a:r>
          </a:p>
        </p:txBody>
      </p:sp>
    </p:spTree>
    <p:extLst>
      <p:ext uri="{BB962C8B-B14F-4D97-AF65-F5344CB8AC3E}">
        <p14:creationId xmlns:p14="http://schemas.microsoft.com/office/powerpoint/2010/main" val="42927613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a:t>
            </a:r>
          </a:p>
        </p:txBody>
      </p:sp>
      <p:sp>
        <p:nvSpPr>
          <p:cNvPr id="3" name="Text Placeholder 2"/>
          <p:cNvSpPr>
            <a:spLocks noGrp="1"/>
          </p:cNvSpPr>
          <p:nvPr>
            <p:ph type="body" sz="quarter" idx="14"/>
          </p:nvPr>
        </p:nvSpPr>
        <p:spPr/>
        <p:txBody>
          <a:bodyPr/>
          <a:lstStyle/>
          <a:p>
            <a:r>
              <a:rPr lang="en-US" sz="3200" dirty="0">
                <a:latin typeface="Tw Cen MT" panose="020B0602020104020603" pitchFamily="34" charset="0"/>
              </a:rPr>
              <a:t>Quadratic Growth Rate</a:t>
            </a:r>
          </a:p>
        </p:txBody>
      </p:sp>
      <p:sp>
        <p:nvSpPr>
          <p:cNvPr id="4" name="Content Placeholder 3"/>
          <p:cNvSpPr>
            <a:spLocks noGrp="1"/>
          </p:cNvSpPr>
          <p:nvPr>
            <p:ph sz="quarter" idx="15"/>
          </p:nvPr>
        </p:nvSpPr>
        <p:spPr>
          <a:xfrm>
            <a:off x="121334" y="1029740"/>
            <a:ext cx="5959231" cy="1013746"/>
          </a:xfrm>
          <a:solidFill>
            <a:schemeClr val="accent5">
              <a:lumMod val="75000"/>
            </a:schemeClr>
          </a:solidFill>
        </p:spPr>
        <p:txBody>
          <a:bodyPr/>
          <a:lstStyle/>
          <a:p>
            <a:r>
              <a:rPr lang="en-US" dirty="0">
                <a:latin typeface="Tw Cen MT" panose="020B0602020104020603" pitchFamily="34" charset="0"/>
              </a:rPr>
              <a:t>If processing time is proportional to the square of the number of inputs </a:t>
            </a:r>
            <a:r>
              <a:rPr lang="en-US" i="1" dirty="0">
                <a:latin typeface="Tw Cen MT" panose="020B0602020104020603" pitchFamily="34" charset="0"/>
              </a:rPr>
              <a:t>n</a:t>
            </a:r>
            <a:r>
              <a:rPr lang="en-US" dirty="0">
                <a:latin typeface="Tw Cen MT" panose="020B0602020104020603" pitchFamily="34" charset="0"/>
              </a:rPr>
              <a:t>, the algorithm grows at a quadratic rate</a:t>
            </a:r>
            <a:endParaRPr lang="en-US" dirty="0"/>
          </a:p>
        </p:txBody>
      </p:sp>
      <p:grpSp>
        <p:nvGrpSpPr>
          <p:cNvPr id="9" name="Group 8"/>
          <p:cNvGrpSpPr/>
          <p:nvPr/>
        </p:nvGrpSpPr>
        <p:grpSpPr>
          <a:xfrm>
            <a:off x="6720840" y="1225295"/>
            <a:ext cx="1924050" cy="1924050"/>
            <a:chOff x="6719570" y="1219200"/>
            <a:chExt cx="1924050" cy="1924050"/>
          </a:xfrm>
        </p:grpSpPr>
        <p:cxnSp>
          <p:nvCxnSpPr>
            <p:cNvPr id="7" name="Straight Connector 6"/>
            <p:cNvCxnSpPr/>
            <p:nvPr/>
          </p:nvCxnSpPr>
          <p:spPr>
            <a:xfrm>
              <a:off x="7035800" y="1219200"/>
              <a:ext cx="0" cy="192405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rot="5400000">
              <a:off x="7681595" y="1822451"/>
              <a:ext cx="0" cy="192405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Arc 9"/>
            <p:cNvSpPr/>
            <p:nvPr/>
          </p:nvSpPr>
          <p:spPr>
            <a:xfrm rot="5400000">
              <a:off x="7076059" y="1766840"/>
              <a:ext cx="1073755" cy="1149354"/>
            </a:xfrm>
            <a:custGeom>
              <a:avLst/>
              <a:gdLst>
                <a:gd name="connsiteX0" fmla="*/ 966292 w 1907474"/>
                <a:gd name="connsiteY0" fmla="*/ 96 h 2217582"/>
                <a:gd name="connsiteX1" fmla="*/ 1907474 w 1907474"/>
                <a:gd name="connsiteY1" fmla="*/ 1108791 h 2217582"/>
                <a:gd name="connsiteX2" fmla="*/ 953737 w 1907474"/>
                <a:gd name="connsiteY2" fmla="*/ 1108791 h 2217582"/>
                <a:gd name="connsiteX3" fmla="*/ 966292 w 1907474"/>
                <a:gd name="connsiteY3" fmla="*/ 96 h 2217582"/>
                <a:gd name="connsiteX0" fmla="*/ 966292 w 1907474"/>
                <a:gd name="connsiteY0" fmla="*/ 96 h 2217582"/>
                <a:gd name="connsiteX1" fmla="*/ 1907474 w 1907474"/>
                <a:gd name="connsiteY1" fmla="*/ 1108791 h 2217582"/>
                <a:gd name="connsiteX0" fmla="*/ 12555 w 967915"/>
                <a:gd name="connsiteY0" fmla="*/ 0 h 1108695"/>
                <a:gd name="connsiteX1" fmla="*/ 953737 w 967915"/>
                <a:gd name="connsiteY1" fmla="*/ 1108695 h 1108695"/>
                <a:gd name="connsiteX2" fmla="*/ 0 w 967915"/>
                <a:gd name="connsiteY2" fmla="*/ 1108695 h 1108695"/>
                <a:gd name="connsiteX3" fmla="*/ 12555 w 967915"/>
                <a:gd name="connsiteY3" fmla="*/ 0 h 1108695"/>
                <a:gd name="connsiteX0" fmla="*/ 12555 w 967915"/>
                <a:gd name="connsiteY0" fmla="*/ 0 h 1108695"/>
                <a:gd name="connsiteX1" fmla="*/ 953737 w 967915"/>
                <a:gd name="connsiteY1" fmla="*/ 1108695 h 1108695"/>
                <a:gd name="connsiteX0" fmla="*/ 12555 w 968634"/>
                <a:gd name="connsiteY0" fmla="*/ 1770 h 1110465"/>
                <a:gd name="connsiteX1" fmla="*/ 953737 w 968634"/>
                <a:gd name="connsiteY1" fmla="*/ 1110465 h 1110465"/>
                <a:gd name="connsiteX2" fmla="*/ 0 w 968634"/>
                <a:gd name="connsiteY2" fmla="*/ 1110465 h 1110465"/>
                <a:gd name="connsiteX3" fmla="*/ 12555 w 968634"/>
                <a:gd name="connsiteY3" fmla="*/ 1770 h 1110465"/>
                <a:gd name="connsiteX0" fmla="*/ 12555 w 968634"/>
                <a:gd name="connsiteY0" fmla="*/ 1770 h 1110465"/>
                <a:gd name="connsiteX1" fmla="*/ 953737 w 968634"/>
                <a:gd name="connsiteY1" fmla="*/ 1110465 h 1110465"/>
                <a:gd name="connsiteX0" fmla="*/ 12555 w 968634"/>
                <a:gd name="connsiteY0" fmla="*/ 1770 h 1110465"/>
                <a:gd name="connsiteX1" fmla="*/ 953737 w 968634"/>
                <a:gd name="connsiteY1" fmla="*/ 1110465 h 1110465"/>
                <a:gd name="connsiteX2" fmla="*/ 0 w 968634"/>
                <a:gd name="connsiteY2" fmla="*/ 1110465 h 1110465"/>
                <a:gd name="connsiteX3" fmla="*/ 12555 w 968634"/>
                <a:gd name="connsiteY3" fmla="*/ 1770 h 1110465"/>
                <a:gd name="connsiteX0" fmla="*/ 12555 w 968634"/>
                <a:gd name="connsiteY0" fmla="*/ 1770 h 1110465"/>
                <a:gd name="connsiteX1" fmla="*/ 953737 w 968634"/>
                <a:gd name="connsiteY1" fmla="*/ 1110465 h 1110465"/>
                <a:gd name="connsiteX0" fmla="*/ 12555 w 956108"/>
                <a:gd name="connsiteY0" fmla="*/ 4267 h 1112962"/>
                <a:gd name="connsiteX1" fmla="*/ 953737 w 956108"/>
                <a:gd name="connsiteY1" fmla="*/ 1112962 h 1112962"/>
                <a:gd name="connsiteX2" fmla="*/ 0 w 956108"/>
                <a:gd name="connsiteY2" fmla="*/ 1112962 h 1112962"/>
                <a:gd name="connsiteX3" fmla="*/ 12555 w 956108"/>
                <a:gd name="connsiteY3" fmla="*/ 4267 h 1112962"/>
                <a:gd name="connsiteX0" fmla="*/ 12555 w 956108"/>
                <a:gd name="connsiteY0" fmla="*/ 4267 h 1112962"/>
                <a:gd name="connsiteX1" fmla="*/ 953737 w 956108"/>
                <a:gd name="connsiteY1" fmla="*/ 1112962 h 1112962"/>
                <a:gd name="connsiteX0" fmla="*/ 12555 w 1062887"/>
                <a:gd name="connsiteY0" fmla="*/ 3651 h 1112346"/>
                <a:gd name="connsiteX1" fmla="*/ 953737 w 1062887"/>
                <a:gd name="connsiteY1" fmla="*/ 1112346 h 1112346"/>
                <a:gd name="connsiteX2" fmla="*/ 0 w 1062887"/>
                <a:gd name="connsiteY2" fmla="*/ 1112346 h 1112346"/>
                <a:gd name="connsiteX3" fmla="*/ 12555 w 1062887"/>
                <a:gd name="connsiteY3" fmla="*/ 3651 h 1112346"/>
                <a:gd name="connsiteX0" fmla="*/ 12555 w 1062887"/>
                <a:gd name="connsiteY0" fmla="*/ 3651 h 1112346"/>
                <a:gd name="connsiteX1" fmla="*/ 953737 w 1062887"/>
                <a:gd name="connsiteY1" fmla="*/ 1112346 h 1112346"/>
                <a:gd name="connsiteX0" fmla="*/ 12555 w 1048150"/>
                <a:gd name="connsiteY0" fmla="*/ 0 h 1108695"/>
                <a:gd name="connsiteX1" fmla="*/ 953737 w 1048150"/>
                <a:gd name="connsiteY1" fmla="*/ 1108695 h 1108695"/>
                <a:gd name="connsiteX2" fmla="*/ 0 w 1048150"/>
                <a:gd name="connsiteY2" fmla="*/ 1108695 h 1108695"/>
                <a:gd name="connsiteX3" fmla="*/ 12555 w 1048150"/>
                <a:gd name="connsiteY3" fmla="*/ 0 h 1108695"/>
                <a:gd name="connsiteX0" fmla="*/ 12555 w 1048150"/>
                <a:gd name="connsiteY0" fmla="*/ 0 h 1108695"/>
                <a:gd name="connsiteX1" fmla="*/ 953737 w 1048150"/>
                <a:gd name="connsiteY1" fmla="*/ 1108695 h 1108695"/>
                <a:gd name="connsiteX0" fmla="*/ 12555 w 1048150"/>
                <a:gd name="connsiteY0" fmla="*/ 2229 h 1110924"/>
                <a:gd name="connsiteX1" fmla="*/ 953737 w 1048150"/>
                <a:gd name="connsiteY1" fmla="*/ 1110924 h 1110924"/>
                <a:gd name="connsiteX2" fmla="*/ 0 w 1048150"/>
                <a:gd name="connsiteY2" fmla="*/ 1110924 h 1110924"/>
                <a:gd name="connsiteX3" fmla="*/ 12555 w 1048150"/>
                <a:gd name="connsiteY3" fmla="*/ 2229 h 1110924"/>
                <a:gd name="connsiteX0" fmla="*/ 12555 w 1048150"/>
                <a:gd name="connsiteY0" fmla="*/ 2229 h 1110924"/>
                <a:gd name="connsiteX1" fmla="*/ 953737 w 1048150"/>
                <a:gd name="connsiteY1" fmla="*/ 1110924 h 1110924"/>
                <a:gd name="connsiteX0" fmla="*/ 12555 w 1073755"/>
                <a:gd name="connsiteY0" fmla="*/ 40659 h 1149354"/>
                <a:gd name="connsiteX1" fmla="*/ 953737 w 1073755"/>
                <a:gd name="connsiteY1" fmla="*/ 1149354 h 1149354"/>
                <a:gd name="connsiteX2" fmla="*/ 0 w 1073755"/>
                <a:gd name="connsiteY2" fmla="*/ 1149354 h 1149354"/>
                <a:gd name="connsiteX3" fmla="*/ 12555 w 1073755"/>
                <a:gd name="connsiteY3" fmla="*/ 40659 h 1149354"/>
                <a:gd name="connsiteX0" fmla="*/ 12555 w 1073755"/>
                <a:gd name="connsiteY0" fmla="*/ 40659 h 1149354"/>
                <a:gd name="connsiteX1" fmla="*/ 953737 w 1073755"/>
                <a:gd name="connsiteY1" fmla="*/ 1149354 h 1149354"/>
              </a:gdLst>
              <a:ahLst/>
              <a:cxnLst>
                <a:cxn ang="0">
                  <a:pos x="connsiteX0" y="connsiteY0"/>
                </a:cxn>
                <a:cxn ang="0">
                  <a:pos x="connsiteX1" y="connsiteY1"/>
                </a:cxn>
              </a:cxnLst>
              <a:rect l="l" t="t" r="r" b="b"/>
              <a:pathLst>
                <a:path w="1073755" h="1149354" stroke="0" extrusionOk="0">
                  <a:moveTo>
                    <a:pt x="12555" y="40659"/>
                  </a:moveTo>
                  <a:cubicBezTo>
                    <a:pt x="680401" y="-129155"/>
                    <a:pt x="1353790" y="231528"/>
                    <a:pt x="953737" y="1149354"/>
                  </a:cubicBezTo>
                  <a:lnTo>
                    <a:pt x="0" y="1149354"/>
                  </a:lnTo>
                  <a:cubicBezTo>
                    <a:pt x="4185" y="779789"/>
                    <a:pt x="402076" y="-8877"/>
                    <a:pt x="12555" y="40659"/>
                  </a:cubicBezTo>
                  <a:close/>
                </a:path>
                <a:path w="1073755" h="1149354" fill="none">
                  <a:moveTo>
                    <a:pt x="12555" y="40659"/>
                  </a:moveTo>
                  <a:cubicBezTo>
                    <a:pt x="534348" y="48645"/>
                    <a:pt x="953737" y="542678"/>
                    <a:pt x="953737" y="1149354"/>
                  </a:cubicBezTo>
                </a:path>
              </a:pathLst>
            </a:custGeom>
            <a:ln w="50800">
              <a:solidFill>
                <a:schemeClr val="accent5">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Isosceles Triangle 12"/>
            <p:cNvSpPr/>
            <p:nvPr/>
          </p:nvSpPr>
          <p:spPr>
            <a:xfrm>
              <a:off x="8079658" y="1712924"/>
              <a:ext cx="123114" cy="151892"/>
            </a:xfrm>
            <a:prstGeom prst="triangl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Content Placeholder 5"/>
          <p:cNvSpPr>
            <a:spLocks noGrp="1"/>
          </p:cNvSpPr>
          <p:nvPr>
            <p:ph sz="quarter" idx="17"/>
          </p:nvPr>
        </p:nvSpPr>
        <p:spPr>
          <a:xfrm>
            <a:off x="121334" y="2144479"/>
            <a:ext cx="5959231" cy="2634258"/>
          </a:xfrm>
          <a:solidFill>
            <a:schemeClr val="bg1">
              <a:lumMod val="85000"/>
            </a:schemeClr>
          </a:solidFill>
        </p:spPr>
        <p:txBody>
          <a:bodyPr/>
          <a:lstStyle/>
          <a:p>
            <a:pPr>
              <a:spcBef>
                <a:spcPts val="0"/>
              </a:spcBef>
              <a:spcAft>
                <a:spcPts val="0"/>
              </a:spcAft>
            </a:pPr>
            <a:r>
              <a:rPr lang="en-US" sz="1600" b="1" dirty="0">
                <a:solidFill>
                  <a:schemeClr val="tx1"/>
                </a:solidFill>
                <a:latin typeface="Courier New" panose="02070309020205020404" pitchFamily="49" charset="0"/>
                <a:cs typeface="Courier New" panose="02070309020205020404" pitchFamily="49" charset="0"/>
              </a:rPr>
              <a:t>public </a:t>
            </a:r>
            <a:r>
              <a:rPr lang="en-US" sz="1600" b="1" dirty="0" err="1">
                <a:solidFill>
                  <a:schemeClr val="tx1"/>
                </a:solidFill>
                <a:latin typeface="Courier New" panose="02070309020205020404" pitchFamily="49" charset="0"/>
                <a:cs typeface="Courier New" panose="02070309020205020404" pitchFamily="49" charset="0"/>
              </a:rPr>
              <a:t>bool</a:t>
            </a:r>
            <a:r>
              <a:rPr lang="en-US" sz="1600" b="1" dirty="0">
                <a:solidFill>
                  <a:schemeClr val="tx1"/>
                </a:solidFill>
                <a:latin typeface="Courier New" panose="02070309020205020404" pitchFamily="49" charset="0"/>
                <a:cs typeface="Courier New" panose="02070309020205020404" pitchFamily="49" charset="0"/>
              </a:rPr>
              <a:t> </a:t>
            </a:r>
            <a:r>
              <a:rPr lang="en-US" sz="1600" b="1" dirty="0" err="1">
                <a:solidFill>
                  <a:schemeClr val="tx1"/>
                </a:solidFill>
                <a:latin typeface="Courier New" panose="02070309020205020404" pitchFamily="49" charset="0"/>
                <a:cs typeface="Courier New" panose="02070309020205020404" pitchFamily="49" charset="0"/>
              </a:rPr>
              <a:t>areUnique</a:t>
            </a:r>
            <a:r>
              <a:rPr lang="en-US" sz="1600" b="1" dirty="0">
                <a:solidFill>
                  <a:schemeClr val="tx1"/>
                </a:solidFill>
                <a:latin typeface="Courier New" panose="02070309020205020404" pitchFamily="49" charset="0"/>
                <a:cs typeface="Courier New" panose="02070309020205020404" pitchFamily="49" charset="0"/>
              </a:rPr>
              <a:t>(</a:t>
            </a:r>
            <a:r>
              <a:rPr lang="en-US" sz="1600" b="1" dirty="0" err="1">
                <a:solidFill>
                  <a:schemeClr val="tx1"/>
                </a:solidFill>
                <a:latin typeface="Courier New" panose="02070309020205020404" pitchFamily="49" charset="0"/>
                <a:cs typeface="Courier New" panose="02070309020205020404" pitchFamily="49" charset="0"/>
              </a:rPr>
              <a:t>int</a:t>
            </a:r>
            <a:r>
              <a:rPr lang="en-US" sz="1600" b="1" dirty="0">
                <a:solidFill>
                  <a:schemeClr val="tx1"/>
                </a:solidFill>
                <a:latin typeface="Courier New" panose="02070309020205020404" pitchFamily="49" charset="0"/>
                <a:cs typeface="Courier New" panose="02070309020205020404" pitchFamily="49" charset="0"/>
              </a:rPr>
              <a:t> x[], </a:t>
            </a:r>
            <a:r>
              <a:rPr lang="en-US" sz="1600" b="1" dirty="0" err="1">
                <a:solidFill>
                  <a:schemeClr val="tx1"/>
                </a:solidFill>
                <a:latin typeface="Courier New" panose="02070309020205020404" pitchFamily="49" charset="0"/>
                <a:cs typeface="Courier New" panose="02070309020205020404" pitchFamily="49" charset="0"/>
              </a:rPr>
              <a:t>int</a:t>
            </a:r>
            <a:r>
              <a:rPr lang="en-US" sz="1600" b="1" dirty="0">
                <a:solidFill>
                  <a:schemeClr val="tx1"/>
                </a:solidFill>
                <a:latin typeface="Courier New" panose="02070309020205020404" pitchFamily="49" charset="0"/>
                <a:cs typeface="Courier New" panose="02070309020205020404" pitchFamily="49" charset="0"/>
              </a:rPr>
              <a:t> size) {</a:t>
            </a:r>
          </a:p>
          <a:p>
            <a:pPr>
              <a:spcBef>
                <a:spcPts val="0"/>
              </a:spcBef>
              <a:spcAft>
                <a:spcPts val="0"/>
              </a:spcAft>
            </a:pPr>
            <a:r>
              <a:rPr lang="en-US" sz="1600" b="1" dirty="0">
                <a:solidFill>
                  <a:schemeClr val="tx1"/>
                </a:solidFill>
                <a:latin typeface="Courier New" panose="02070309020205020404" pitchFamily="49" charset="0"/>
                <a:cs typeface="Courier New" panose="02070309020205020404" pitchFamily="49" charset="0"/>
              </a:rPr>
              <a:t>  for(</a:t>
            </a:r>
            <a:r>
              <a:rPr lang="en-US" sz="1600" b="1" dirty="0" err="1">
                <a:solidFill>
                  <a:schemeClr val="tx1"/>
                </a:solidFill>
                <a:latin typeface="Courier New" panose="02070309020205020404" pitchFamily="49" charset="0"/>
                <a:cs typeface="Courier New" panose="02070309020205020404" pitchFamily="49" charset="0"/>
              </a:rPr>
              <a:t>int</a:t>
            </a:r>
            <a:r>
              <a:rPr lang="en-US" sz="1600" b="1" dirty="0">
                <a:solidFill>
                  <a:schemeClr val="tx1"/>
                </a:solidFill>
                <a:latin typeface="Courier New" panose="02070309020205020404" pitchFamily="49" charset="0"/>
                <a:cs typeface="Courier New" panose="02070309020205020404" pitchFamily="49" charset="0"/>
              </a:rPr>
              <a:t> </a:t>
            </a:r>
            <a:r>
              <a:rPr lang="en-US" sz="1600" b="1" dirty="0" err="1">
                <a:solidFill>
                  <a:schemeClr val="tx1"/>
                </a:solidFill>
                <a:latin typeface="Courier New" panose="02070309020205020404" pitchFamily="49" charset="0"/>
                <a:cs typeface="Courier New" panose="02070309020205020404" pitchFamily="49" charset="0"/>
              </a:rPr>
              <a:t>i</a:t>
            </a:r>
            <a:r>
              <a:rPr lang="en-US" sz="1600" b="1" dirty="0">
                <a:solidFill>
                  <a:schemeClr val="tx1"/>
                </a:solidFill>
                <a:latin typeface="Courier New" panose="02070309020205020404" pitchFamily="49" charset="0"/>
                <a:cs typeface="Courier New" panose="02070309020205020404" pitchFamily="49" charset="0"/>
              </a:rPr>
              <a:t>=0; </a:t>
            </a:r>
            <a:r>
              <a:rPr lang="en-US" sz="1600" b="1" dirty="0" err="1">
                <a:solidFill>
                  <a:schemeClr val="tx1"/>
                </a:solidFill>
                <a:latin typeface="Courier New" panose="02070309020205020404" pitchFamily="49" charset="0"/>
                <a:cs typeface="Courier New" panose="02070309020205020404" pitchFamily="49" charset="0"/>
              </a:rPr>
              <a:t>i</a:t>
            </a:r>
            <a:r>
              <a:rPr lang="en-US" sz="1600" b="1" dirty="0">
                <a:solidFill>
                  <a:schemeClr val="tx1"/>
                </a:solidFill>
                <a:latin typeface="Courier New" panose="02070309020205020404" pitchFamily="49" charset="0"/>
                <a:cs typeface="Courier New" panose="02070309020205020404" pitchFamily="49" charset="0"/>
              </a:rPr>
              <a:t> &lt; size; </a:t>
            </a:r>
            <a:r>
              <a:rPr lang="en-US" sz="1600" b="1" dirty="0" err="1">
                <a:solidFill>
                  <a:schemeClr val="tx1"/>
                </a:solidFill>
                <a:latin typeface="Courier New" panose="02070309020205020404" pitchFamily="49" charset="0"/>
                <a:cs typeface="Courier New" panose="02070309020205020404" pitchFamily="49" charset="0"/>
              </a:rPr>
              <a:t>i</a:t>
            </a:r>
            <a:r>
              <a:rPr lang="en-US" sz="1600" b="1" dirty="0">
                <a:solidFill>
                  <a:schemeClr val="tx1"/>
                </a:solidFill>
                <a:latin typeface="Courier New" panose="02070309020205020404" pitchFamily="49" charset="0"/>
                <a:cs typeface="Courier New" panose="02070309020205020404" pitchFamily="49" charset="0"/>
              </a:rPr>
              <a:t>++) {</a:t>
            </a:r>
          </a:p>
          <a:p>
            <a:pPr>
              <a:spcBef>
                <a:spcPts val="0"/>
              </a:spcBef>
              <a:spcAft>
                <a:spcPts val="0"/>
              </a:spcAft>
            </a:pPr>
            <a:r>
              <a:rPr lang="en-US" sz="1600" b="1" dirty="0">
                <a:solidFill>
                  <a:schemeClr val="tx1"/>
                </a:solidFill>
                <a:latin typeface="Courier New" panose="02070309020205020404" pitchFamily="49" charset="0"/>
                <a:cs typeface="Courier New" panose="02070309020205020404" pitchFamily="49" charset="0"/>
              </a:rPr>
              <a:t>    for(</a:t>
            </a:r>
            <a:r>
              <a:rPr lang="en-US" sz="1600" b="1" dirty="0" err="1">
                <a:solidFill>
                  <a:schemeClr val="tx1"/>
                </a:solidFill>
                <a:latin typeface="Courier New" panose="02070309020205020404" pitchFamily="49" charset="0"/>
                <a:cs typeface="Courier New" panose="02070309020205020404" pitchFamily="49" charset="0"/>
              </a:rPr>
              <a:t>int</a:t>
            </a:r>
            <a:r>
              <a:rPr lang="en-US" sz="1600" b="1" dirty="0">
                <a:solidFill>
                  <a:schemeClr val="tx1"/>
                </a:solidFill>
                <a:latin typeface="Courier New" panose="02070309020205020404" pitchFamily="49" charset="0"/>
                <a:cs typeface="Courier New" panose="02070309020205020404" pitchFamily="49" charset="0"/>
              </a:rPr>
              <a:t> j=0; j &lt; size; j++) {</a:t>
            </a:r>
          </a:p>
          <a:p>
            <a:pPr>
              <a:spcBef>
                <a:spcPts val="0"/>
              </a:spcBef>
              <a:spcAft>
                <a:spcPts val="0"/>
              </a:spcAft>
            </a:pPr>
            <a:r>
              <a:rPr lang="en-US" sz="1600" b="1" dirty="0">
                <a:solidFill>
                  <a:schemeClr val="tx1"/>
                </a:solidFill>
                <a:latin typeface="Courier New" panose="02070309020205020404" pitchFamily="49" charset="0"/>
                <a:cs typeface="Courier New" panose="02070309020205020404" pitchFamily="49" charset="0"/>
              </a:rPr>
              <a:t>      if (</a:t>
            </a:r>
            <a:r>
              <a:rPr lang="en-US" sz="1600" b="1" dirty="0" err="1">
                <a:solidFill>
                  <a:schemeClr val="tx1"/>
                </a:solidFill>
                <a:latin typeface="Courier New" panose="02070309020205020404" pitchFamily="49" charset="0"/>
                <a:cs typeface="Courier New" panose="02070309020205020404" pitchFamily="49" charset="0"/>
              </a:rPr>
              <a:t>i</a:t>
            </a:r>
            <a:r>
              <a:rPr lang="en-US" sz="1600" b="1" dirty="0">
                <a:solidFill>
                  <a:schemeClr val="tx1"/>
                </a:solidFill>
                <a:latin typeface="Courier New" panose="02070309020205020404" pitchFamily="49" charset="0"/>
                <a:cs typeface="Courier New" panose="02070309020205020404" pitchFamily="49" charset="0"/>
              </a:rPr>
              <a:t> != j &amp;&amp; x[</a:t>
            </a:r>
            <a:r>
              <a:rPr lang="en-US" sz="1600" b="1" dirty="0" err="1">
                <a:solidFill>
                  <a:schemeClr val="tx1"/>
                </a:solidFill>
                <a:latin typeface="Courier New" panose="02070309020205020404" pitchFamily="49" charset="0"/>
                <a:cs typeface="Courier New" panose="02070309020205020404" pitchFamily="49" charset="0"/>
              </a:rPr>
              <a:t>i</a:t>
            </a:r>
            <a:r>
              <a:rPr lang="en-US" sz="1600" b="1" dirty="0">
                <a:solidFill>
                  <a:schemeClr val="tx1"/>
                </a:solidFill>
                <a:latin typeface="Courier New" panose="02070309020205020404" pitchFamily="49" charset="0"/>
                <a:cs typeface="Courier New" panose="02070309020205020404" pitchFamily="49" charset="0"/>
              </a:rPr>
              <a:t>] == x[j])</a:t>
            </a:r>
          </a:p>
          <a:p>
            <a:pPr>
              <a:spcBef>
                <a:spcPts val="0"/>
              </a:spcBef>
              <a:spcAft>
                <a:spcPts val="0"/>
              </a:spcAft>
            </a:pPr>
            <a:r>
              <a:rPr lang="en-US" sz="1600" b="1" dirty="0">
                <a:solidFill>
                  <a:schemeClr val="tx1"/>
                </a:solidFill>
                <a:latin typeface="Courier New" panose="02070309020205020404" pitchFamily="49" charset="0"/>
                <a:cs typeface="Courier New" panose="02070309020205020404" pitchFamily="49" charset="0"/>
              </a:rPr>
              <a:t>        return false;</a:t>
            </a:r>
          </a:p>
          <a:p>
            <a:pPr>
              <a:spcBef>
                <a:spcPts val="0"/>
              </a:spcBef>
              <a:spcAft>
                <a:spcPts val="0"/>
              </a:spcAft>
            </a:pPr>
            <a:r>
              <a:rPr lang="en-US" sz="1600" b="1" dirty="0">
                <a:solidFill>
                  <a:schemeClr val="tx1"/>
                </a:solidFill>
                <a:latin typeface="Courier New" panose="02070309020205020404" pitchFamily="49" charset="0"/>
                <a:cs typeface="Courier New" panose="02070309020205020404" pitchFamily="49" charset="0"/>
              </a:rPr>
              <a:t>    }</a:t>
            </a:r>
          </a:p>
          <a:p>
            <a:pPr>
              <a:spcBef>
                <a:spcPts val="0"/>
              </a:spcBef>
              <a:spcAft>
                <a:spcPts val="0"/>
              </a:spcAft>
            </a:pPr>
            <a:r>
              <a:rPr lang="en-US" sz="1600" b="1" dirty="0">
                <a:solidFill>
                  <a:schemeClr val="tx1"/>
                </a:solidFill>
                <a:latin typeface="Courier New" panose="02070309020205020404" pitchFamily="49" charset="0"/>
                <a:cs typeface="Courier New" panose="02070309020205020404" pitchFamily="49" charset="0"/>
              </a:rPr>
              <a:t>  }</a:t>
            </a:r>
          </a:p>
          <a:p>
            <a:pPr>
              <a:spcBef>
                <a:spcPts val="0"/>
              </a:spcBef>
              <a:spcAft>
                <a:spcPts val="0"/>
              </a:spcAft>
            </a:pPr>
            <a:r>
              <a:rPr lang="en-US" sz="1600" b="1" dirty="0">
                <a:solidFill>
                  <a:schemeClr val="tx1"/>
                </a:solidFill>
                <a:latin typeface="Courier New" panose="02070309020205020404" pitchFamily="49" charset="0"/>
                <a:cs typeface="Courier New" panose="02070309020205020404" pitchFamily="49" charset="0"/>
              </a:rPr>
              <a:t>  return true;</a:t>
            </a:r>
          </a:p>
          <a:p>
            <a:pPr>
              <a:spcBef>
                <a:spcPts val="0"/>
              </a:spcBef>
              <a:spcAft>
                <a:spcPts val="0"/>
              </a:spcAft>
            </a:pPr>
            <a:r>
              <a:rPr lang="en-US" sz="1600" b="1" dirty="0">
                <a:solidFill>
                  <a:schemeClr val="tx1"/>
                </a:solidFill>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34554936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endParaRPr lang="en-US"/>
          </a:p>
        </p:txBody>
      </p:sp>
      <p:sp>
        <p:nvSpPr>
          <p:cNvPr id="4" name="Text Placeholder 3"/>
          <p:cNvSpPr>
            <a:spLocks noGrp="1"/>
          </p:cNvSpPr>
          <p:nvPr>
            <p:ph type="body" sz="quarter" idx="14"/>
          </p:nvPr>
        </p:nvSpPr>
        <p:spPr/>
        <p:txBody>
          <a:bodyPr/>
          <a:lstStyle/>
          <a:p>
            <a:r>
              <a:rPr lang="en-US" sz="3200" dirty="0">
                <a:latin typeface="Tw Cen MT" panose="020B0602020104020603" pitchFamily="34" charset="0"/>
              </a:rPr>
              <a:t>Logarithmic</a:t>
            </a:r>
            <a:r>
              <a:rPr lang="en-US" sz="3200" dirty="0"/>
              <a:t> </a:t>
            </a:r>
            <a:r>
              <a:rPr lang="en-US" sz="3200" dirty="0">
                <a:latin typeface="Tw Cen MT" panose="020B0602020104020603" pitchFamily="34" charset="0"/>
              </a:rPr>
              <a:t>Growth Rate</a:t>
            </a:r>
          </a:p>
        </p:txBody>
      </p:sp>
      <p:cxnSp>
        <p:nvCxnSpPr>
          <p:cNvPr id="7" name="Straight Connector 6"/>
          <p:cNvCxnSpPr/>
          <p:nvPr/>
        </p:nvCxnSpPr>
        <p:spPr>
          <a:xfrm>
            <a:off x="7037070" y="1225295"/>
            <a:ext cx="0" cy="192405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rot="5400000">
            <a:off x="7682865" y="1828546"/>
            <a:ext cx="0" cy="192405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9" name="Arc 9"/>
          <p:cNvSpPr/>
          <p:nvPr/>
        </p:nvSpPr>
        <p:spPr>
          <a:xfrm rot="16200000">
            <a:off x="7055820" y="1696492"/>
            <a:ext cx="1073755" cy="1149354"/>
          </a:xfrm>
          <a:custGeom>
            <a:avLst/>
            <a:gdLst>
              <a:gd name="connsiteX0" fmla="*/ 966292 w 1907474"/>
              <a:gd name="connsiteY0" fmla="*/ 96 h 2217582"/>
              <a:gd name="connsiteX1" fmla="*/ 1907474 w 1907474"/>
              <a:gd name="connsiteY1" fmla="*/ 1108791 h 2217582"/>
              <a:gd name="connsiteX2" fmla="*/ 953737 w 1907474"/>
              <a:gd name="connsiteY2" fmla="*/ 1108791 h 2217582"/>
              <a:gd name="connsiteX3" fmla="*/ 966292 w 1907474"/>
              <a:gd name="connsiteY3" fmla="*/ 96 h 2217582"/>
              <a:gd name="connsiteX0" fmla="*/ 966292 w 1907474"/>
              <a:gd name="connsiteY0" fmla="*/ 96 h 2217582"/>
              <a:gd name="connsiteX1" fmla="*/ 1907474 w 1907474"/>
              <a:gd name="connsiteY1" fmla="*/ 1108791 h 2217582"/>
              <a:gd name="connsiteX0" fmla="*/ 12555 w 967915"/>
              <a:gd name="connsiteY0" fmla="*/ 0 h 1108695"/>
              <a:gd name="connsiteX1" fmla="*/ 953737 w 967915"/>
              <a:gd name="connsiteY1" fmla="*/ 1108695 h 1108695"/>
              <a:gd name="connsiteX2" fmla="*/ 0 w 967915"/>
              <a:gd name="connsiteY2" fmla="*/ 1108695 h 1108695"/>
              <a:gd name="connsiteX3" fmla="*/ 12555 w 967915"/>
              <a:gd name="connsiteY3" fmla="*/ 0 h 1108695"/>
              <a:gd name="connsiteX0" fmla="*/ 12555 w 967915"/>
              <a:gd name="connsiteY0" fmla="*/ 0 h 1108695"/>
              <a:gd name="connsiteX1" fmla="*/ 953737 w 967915"/>
              <a:gd name="connsiteY1" fmla="*/ 1108695 h 1108695"/>
              <a:gd name="connsiteX0" fmla="*/ 12555 w 968634"/>
              <a:gd name="connsiteY0" fmla="*/ 1770 h 1110465"/>
              <a:gd name="connsiteX1" fmla="*/ 953737 w 968634"/>
              <a:gd name="connsiteY1" fmla="*/ 1110465 h 1110465"/>
              <a:gd name="connsiteX2" fmla="*/ 0 w 968634"/>
              <a:gd name="connsiteY2" fmla="*/ 1110465 h 1110465"/>
              <a:gd name="connsiteX3" fmla="*/ 12555 w 968634"/>
              <a:gd name="connsiteY3" fmla="*/ 1770 h 1110465"/>
              <a:gd name="connsiteX0" fmla="*/ 12555 w 968634"/>
              <a:gd name="connsiteY0" fmla="*/ 1770 h 1110465"/>
              <a:gd name="connsiteX1" fmla="*/ 953737 w 968634"/>
              <a:gd name="connsiteY1" fmla="*/ 1110465 h 1110465"/>
              <a:gd name="connsiteX0" fmla="*/ 12555 w 968634"/>
              <a:gd name="connsiteY0" fmla="*/ 1770 h 1110465"/>
              <a:gd name="connsiteX1" fmla="*/ 953737 w 968634"/>
              <a:gd name="connsiteY1" fmla="*/ 1110465 h 1110465"/>
              <a:gd name="connsiteX2" fmla="*/ 0 w 968634"/>
              <a:gd name="connsiteY2" fmla="*/ 1110465 h 1110465"/>
              <a:gd name="connsiteX3" fmla="*/ 12555 w 968634"/>
              <a:gd name="connsiteY3" fmla="*/ 1770 h 1110465"/>
              <a:gd name="connsiteX0" fmla="*/ 12555 w 968634"/>
              <a:gd name="connsiteY0" fmla="*/ 1770 h 1110465"/>
              <a:gd name="connsiteX1" fmla="*/ 953737 w 968634"/>
              <a:gd name="connsiteY1" fmla="*/ 1110465 h 1110465"/>
              <a:gd name="connsiteX0" fmla="*/ 12555 w 956108"/>
              <a:gd name="connsiteY0" fmla="*/ 4267 h 1112962"/>
              <a:gd name="connsiteX1" fmla="*/ 953737 w 956108"/>
              <a:gd name="connsiteY1" fmla="*/ 1112962 h 1112962"/>
              <a:gd name="connsiteX2" fmla="*/ 0 w 956108"/>
              <a:gd name="connsiteY2" fmla="*/ 1112962 h 1112962"/>
              <a:gd name="connsiteX3" fmla="*/ 12555 w 956108"/>
              <a:gd name="connsiteY3" fmla="*/ 4267 h 1112962"/>
              <a:gd name="connsiteX0" fmla="*/ 12555 w 956108"/>
              <a:gd name="connsiteY0" fmla="*/ 4267 h 1112962"/>
              <a:gd name="connsiteX1" fmla="*/ 953737 w 956108"/>
              <a:gd name="connsiteY1" fmla="*/ 1112962 h 1112962"/>
              <a:gd name="connsiteX0" fmla="*/ 12555 w 1062887"/>
              <a:gd name="connsiteY0" fmla="*/ 3651 h 1112346"/>
              <a:gd name="connsiteX1" fmla="*/ 953737 w 1062887"/>
              <a:gd name="connsiteY1" fmla="*/ 1112346 h 1112346"/>
              <a:gd name="connsiteX2" fmla="*/ 0 w 1062887"/>
              <a:gd name="connsiteY2" fmla="*/ 1112346 h 1112346"/>
              <a:gd name="connsiteX3" fmla="*/ 12555 w 1062887"/>
              <a:gd name="connsiteY3" fmla="*/ 3651 h 1112346"/>
              <a:gd name="connsiteX0" fmla="*/ 12555 w 1062887"/>
              <a:gd name="connsiteY0" fmla="*/ 3651 h 1112346"/>
              <a:gd name="connsiteX1" fmla="*/ 953737 w 1062887"/>
              <a:gd name="connsiteY1" fmla="*/ 1112346 h 1112346"/>
              <a:gd name="connsiteX0" fmla="*/ 12555 w 1048150"/>
              <a:gd name="connsiteY0" fmla="*/ 0 h 1108695"/>
              <a:gd name="connsiteX1" fmla="*/ 953737 w 1048150"/>
              <a:gd name="connsiteY1" fmla="*/ 1108695 h 1108695"/>
              <a:gd name="connsiteX2" fmla="*/ 0 w 1048150"/>
              <a:gd name="connsiteY2" fmla="*/ 1108695 h 1108695"/>
              <a:gd name="connsiteX3" fmla="*/ 12555 w 1048150"/>
              <a:gd name="connsiteY3" fmla="*/ 0 h 1108695"/>
              <a:gd name="connsiteX0" fmla="*/ 12555 w 1048150"/>
              <a:gd name="connsiteY0" fmla="*/ 0 h 1108695"/>
              <a:gd name="connsiteX1" fmla="*/ 953737 w 1048150"/>
              <a:gd name="connsiteY1" fmla="*/ 1108695 h 1108695"/>
              <a:gd name="connsiteX0" fmla="*/ 12555 w 1048150"/>
              <a:gd name="connsiteY0" fmla="*/ 2229 h 1110924"/>
              <a:gd name="connsiteX1" fmla="*/ 953737 w 1048150"/>
              <a:gd name="connsiteY1" fmla="*/ 1110924 h 1110924"/>
              <a:gd name="connsiteX2" fmla="*/ 0 w 1048150"/>
              <a:gd name="connsiteY2" fmla="*/ 1110924 h 1110924"/>
              <a:gd name="connsiteX3" fmla="*/ 12555 w 1048150"/>
              <a:gd name="connsiteY3" fmla="*/ 2229 h 1110924"/>
              <a:gd name="connsiteX0" fmla="*/ 12555 w 1048150"/>
              <a:gd name="connsiteY0" fmla="*/ 2229 h 1110924"/>
              <a:gd name="connsiteX1" fmla="*/ 953737 w 1048150"/>
              <a:gd name="connsiteY1" fmla="*/ 1110924 h 1110924"/>
              <a:gd name="connsiteX0" fmla="*/ 12555 w 1073755"/>
              <a:gd name="connsiteY0" fmla="*/ 40659 h 1149354"/>
              <a:gd name="connsiteX1" fmla="*/ 953737 w 1073755"/>
              <a:gd name="connsiteY1" fmla="*/ 1149354 h 1149354"/>
              <a:gd name="connsiteX2" fmla="*/ 0 w 1073755"/>
              <a:gd name="connsiteY2" fmla="*/ 1149354 h 1149354"/>
              <a:gd name="connsiteX3" fmla="*/ 12555 w 1073755"/>
              <a:gd name="connsiteY3" fmla="*/ 40659 h 1149354"/>
              <a:gd name="connsiteX0" fmla="*/ 12555 w 1073755"/>
              <a:gd name="connsiteY0" fmla="*/ 40659 h 1149354"/>
              <a:gd name="connsiteX1" fmla="*/ 953737 w 1073755"/>
              <a:gd name="connsiteY1" fmla="*/ 1149354 h 1149354"/>
            </a:gdLst>
            <a:ahLst/>
            <a:cxnLst>
              <a:cxn ang="0">
                <a:pos x="connsiteX0" y="connsiteY0"/>
              </a:cxn>
              <a:cxn ang="0">
                <a:pos x="connsiteX1" y="connsiteY1"/>
              </a:cxn>
            </a:cxnLst>
            <a:rect l="l" t="t" r="r" b="b"/>
            <a:pathLst>
              <a:path w="1073755" h="1149354" stroke="0" extrusionOk="0">
                <a:moveTo>
                  <a:pt x="12555" y="40659"/>
                </a:moveTo>
                <a:cubicBezTo>
                  <a:pt x="680401" y="-129155"/>
                  <a:pt x="1353790" y="231528"/>
                  <a:pt x="953737" y="1149354"/>
                </a:cubicBezTo>
                <a:lnTo>
                  <a:pt x="0" y="1149354"/>
                </a:lnTo>
                <a:cubicBezTo>
                  <a:pt x="4185" y="779789"/>
                  <a:pt x="402076" y="-8877"/>
                  <a:pt x="12555" y="40659"/>
                </a:cubicBezTo>
                <a:close/>
              </a:path>
              <a:path w="1073755" h="1149354" fill="none">
                <a:moveTo>
                  <a:pt x="12555" y="40659"/>
                </a:moveTo>
                <a:cubicBezTo>
                  <a:pt x="534348" y="48645"/>
                  <a:pt x="953737" y="542678"/>
                  <a:pt x="953737" y="1149354"/>
                </a:cubicBezTo>
              </a:path>
            </a:pathLst>
          </a:custGeom>
          <a:ln w="50800">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 name="Isosceles Triangle 9"/>
          <p:cNvSpPr/>
          <p:nvPr/>
        </p:nvSpPr>
        <p:spPr>
          <a:xfrm rot="5400000">
            <a:off x="8181764" y="1774875"/>
            <a:ext cx="123114" cy="151892"/>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Content Placeholder 5"/>
          <p:cNvSpPr>
            <a:spLocks noGrp="1"/>
          </p:cNvSpPr>
          <p:nvPr>
            <p:ph sz="quarter" idx="4294967295"/>
          </p:nvPr>
        </p:nvSpPr>
        <p:spPr>
          <a:xfrm>
            <a:off x="121334" y="2136528"/>
            <a:ext cx="5959231" cy="2105144"/>
          </a:xfrm>
          <a:prstGeom prst="rect">
            <a:avLst/>
          </a:prstGeom>
          <a:solidFill>
            <a:schemeClr val="bg1">
              <a:lumMod val="85000"/>
            </a:schemeClr>
          </a:solidFill>
        </p:spPr>
        <p:txBody>
          <a:bodyPr/>
          <a:lstStyle/>
          <a:p>
            <a:pPr>
              <a:spcBef>
                <a:spcPts val="0"/>
              </a:spcBef>
              <a:spcAft>
                <a:spcPts val="0"/>
              </a:spcAft>
            </a:pPr>
            <a:r>
              <a:rPr lang="en-US" sz="1600" b="1" dirty="0" err="1">
                <a:latin typeface="Courier New" panose="02070309020205020404" pitchFamily="49" charset="0"/>
                <a:cs typeface="Courier New" panose="02070309020205020404" pitchFamily="49" charset="0"/>
              </a:rPr>
              <a:t>int</a:t>
            </a:r>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myNumber</a:t>
            </a:r>
            <a:r>
              <a:rPr lang="en-US" sz="1600" b="1" dirty="0">
                <a:latin typeface="Courier New" panose="02070309020205020404" pitchFamily="49" charset="0"/>
                <a:cs typeface="Courier New" panose="02070309020205020404" pitchFamily="49" charset="0"/>
              </a:rPr>
              <a:t> = 1;</a:t>
            </a:r>
          </a:p>
          <a:p>
            <a:pPr>
              <a:spcBef>
                <a:spcPts val="0"/>
              </a:spcBef>
              <a:spcAft>
                <a:spcPts val="0"/>
              </a:spcAft>
            </a:pPr>
            <a:r>
              <a:rPr lang="en-US" sz="1600" b="1" dirty="0">
                <a:latin typeface="Courier New" panose="02070309020205020404" pitchFamily="49" charset="0"/>
                <a:cs typeface="Courier New" panose="02070309020205020404" pitchFamily="49" charset="0"/>
              </a:rPr>
              <a:t>for(</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=1;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&lt;= n;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 2) {</a:t>
            </a:r>
          </a:p>
          <a:p>
            <a:pPr>
              <a:spcBef>
                <a:spcPts val="0"/>
              </a:spcBef>
              <a:spcAft>
                <a:spcPts val="0"/>
              </a:spcAft>
            </a:pPr>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myNumber</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myNumber</a:t>
            </a:r>
            <a:r>
              <a:rPr lang="en-US" sz="1600" b="1" dirty="0">
                <a:latin typeface="Courier New" panose="02070309020205020404" pitchFamily="49" charset="0"/>
                <a:cs typeface="Courier New" panose="02070309020205020404" pitchFamily="49" charset="0"/>
              </a:rPr>
              <a:t>*</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a:t>
            </a:r>
          </a:p>
          <a:p>
            <a:pPr>
              <a:spcBef>
                <a:spcPts val="0"/>
              </a:spcBef>
              <a:spcAft>
                <a:spcPts val="0"/>
              </a:spcAft>
            </a:pPr>
            <a:r>
              <a:rPr lang="en-US" sz="1600" b="1"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14804430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10</a:t>
            </a:r>
          </a:p>
        </p:txBody>
      </p:sp>
      <p:sp>
        <p:nvSpPr>
          <p:cNvPr id="3" name="Text Placeholder 2"/>
          <p:cNvSpPr>
            <a:spLocks noGrp="1"/>
          </p:cNvSpPr>
          <p:nvPr>
            <p:ph type="body" sz="quarter" idx="14"/>
          </p:nvPr>
        </p:nvSpPr>
        <p:spPr/>
        <p:txBody>
          <a:bodyPr/>
          <a:lstStyle/>
          <a:p>
            <a:r>
              <a:rPr lang="en-US" sz="3200" dirty="0">
                <a:latin typeface="Tw Cen MT" panose="020B0602020104020603" pitchFamily="34" charset="0"/>
              </a:rPr>
              <a:t>Formal Definition of Big-O</a:t>
            </a:r>
          </a:p>
        </p:txBody>
      </p:sp>
      <p:sp>
        <p:nvSpPr>
          <p:cNvPr id="9" name="Content Placeholder 3"/>
          <p:cNvSpPr>
            <a:spLocks noGrp="1"/>
          </p:cNvSpPr>
          <p:nvPr>
            <p:ph sz="quarter" idx="15"/>
          </p:nvPr>
        </p:nvSpPr>
        <p:spPr>
          <a:xfrm>
            <a:off x="121334" y="1225295"/>
            <a:ext cx="6287086" cy="1988753"/>
          </a:xfrm>
          <a:solidFill>
            <a:schemeClr val="accent2">
              <a:lumMod val="50000"/>
            </a:schemeClr>
          </a:solidFill>
        </p:spPr>
        <p:txBody>
          <a:bodyPr/>
          <a:lstStyle/>
          <a:p>
            <a:pPr lvl="0" defTabSz="914400">
              <a:spcBef>
                <a:spcPts val="0"/>
              </a:spcBef>
              <a:spcAft>
                <a:spcPts val="0"/>
              </a:spcAft>
              <a:buClr>
                <a:srgbClr val="438086"/>
              </a:buClr>
              <a:buSzPct val="60000"/>
              <a:defRPr/>
            </a:pPr>
            <a:r>
              <a:rPr lang="en-US" dirty="0">
                <a:latin typeface="Tw Cen MT"/>
                <a:ea typeface="+mn-ea"/>
                <a:cs typeface="+mn-cs"/>
              </a:rPr>
              <a:t>In terms of T(</a:t>
            </a:r>
            <a:r>
              <a:rPr lang="en-US" i="1" dirty="0">
                <a:latin typeface="Tw Cen MT"/>
                <a:ea typeface="+mn-ea"/>
                <a:cs typeface="+mn-cs"/>
              </a:rPr>
              <a:t>n</a:t>
            </a:r>
            <a:r>
              <a:rPr lang="en-US" dirty="0">
                <a:latin typeface="Tw Cen MT"/>
                <a:ea typeface="+mn-ea"/>
                <a:cs typeface="+mn-cs"/>
              </a:rPr>
              <a:t>),</a:t>
            </a:r>
          </a:p>
          <a:p>
            <a:pPr lvl="0" algn="ctr" defTabSz="914400">
              <a:spcBef>
                <a:spcPts val="0"/>
              </a:spcBef>
              <a:spcAft>
                <a:spcPts val="0"/>
              </a:spcAft>
              <a:buClr>
                <a:srgbClr val="438086"/>
              </a:buClr>
              <a:buSzPct val="60000"/>
              <a:defRPr/>
            </a:pPr>
            <a:r>
              <a:rPr lang="en-US" dirty="0">
                <a:latin typeface="Tw Cen MT"/>
                <a:ea typeface="+mn-ea"/>
                <a:cs typeface="+mn-cs"/>
              </a:rPr>
              <a:t>T(</a:t>
            </a:r>
            <a:r>
              <a:rPr lang="en-US" i="1" dirty="0">
                <a:latin typeface="Tw Cen MT"/>
                <a:ea typeface="+mn-ea"/>
                <a:cs typeface="+mn-cs"/>
              </a:rPr>
              <a:t>n</a:t>
            </a:r>
            <a:r>
              <a:rPr lang="en-US" dirty="0">
                <a:latin typeface="Tw Cen MT"/>
                <a:ea typeface="+mn-ea"/>
                <a:cs typeface="+mn-cs"/>
              </a:rPr>
              <a:t>) = O(f(</a:t>
            </a:r>
            <a:r>
              <a:rPr lang="en-US" i="1" dirty="0">
                <a:latin typeface="Tw Cen MT"/>
                <a:ea typeface="+mn-ea"/>
                <a:cs typeface="+mn-cs"/>
              </a:rPr>
              <a:t>n</a:t>
            </a:r>
            <a:r>
              <a:rPr lang="en-US" dirty="0">
                <a:latin typeface="Tw Cen MT"/>
                <a:ea typeface="+mn-ea"/>
                <a:cs typeface="+mn-cs"/>
              </a:rPr>
              <a:t>))</a:t>
            </a:r>
          </a:p>
          <a:p>
            <a:pPr lvl="0" defTabSz="914400">
              <a:spcBef>
                <a:spcPts val="0"/>
              </a:spcBef>
              <a:spcAft>
                <a:spcPts val="0"/>
              </a:spcAft>
              <a:buClr>
                <a:srgbClr val="438086"/>
              </a:buClr>
              <a:buSzPct val="60000"/>
              <a:defRPr/>
            </a:pPr>
            <a:r>
              <a:rPr lang="en-US" dirty="0">
                <a:latin typeface="Tw Cen MT"/>
                <a:ea typeface="+mn-ea"/>
                <a:cs typeface="+mn-cs"/>
              </a:rPr>
              <a:t>If there exist </a:t>
            </a:r>
          </a:p>
          <a:p>
            <a:pPr defTabSz="914400">
              <a:spcBef>
                <a:spcPts val="0"/>
              </a:spcBef>
              <a:spcAft>
                <a:spcPts val="0"/>
              </a:spcAft>
              <a:buClr>
                <a:srgbClr val="438086"/>
              </a:buClr>
              <a:buSzPct val="60000"/>
              <a:defRPr/>
            </a:pPr>
            <a:r>
              <a:rPr lang="en-US" dirty="0">
                <a:solidFill>
                  <a:schemeClr val="accent5">
                    <a:lumMod val="40000"/>
                    <a:lumOff val="60000"/>
                  </a:schemeClr>
                </a:solidFill>
                <a:latin typeface="Tw Cen MT" panose="020B0602020104020603" pitchFamily="34" charset="0"/>
              </a:rPr>
              <a:t>     two constants, </a:t>
            </a:r>
            <a:r>
              <a:rPr lang="en-US" i="1" dirty="0">
                <a:solidFill>
                  <a:schemeClr val="accent5">
                    <a:lumMod val="40000"/>
                    <a:lumOff val="60000"/>
                  </a:schemeClr>
                </a:solidFill>
                <a:latin typeface="Tw Cen MT" panose="020B0602020104020603" pitchFamily="34" charset="0"/>
              </a:rPr>
              <a:t>n</a:t>
            </a:r>
            <a:r>
              <a:rPr lang="en-US" baseline="-25000" dirty="0">
                <a:solidFill>
                  <a:schemeClr val="accent5">
                    <a:lumMod val="40000"/>
                    <a:lumOff val="60000"/>
                  </a:schemeClr>
                </a:solidFill>
                <a:latin typeface="Tw Cen MT" panose="020B0602020104020603" pitchFamily="34" charset="0"/>
              </a:rPr>
              <a:t>0</a:t>
            </a:r>
            <a:r>
              <a:rPr lang="en-US" dirty="0">
                <a:solidFill>
                  <a:schemeClr val="accent5">
                    <a:lumMod val="40000"/>
                    <a:lumOff val="60000"/>
                  </a:schemeClr>
                </a:solidFill>
                <a:latin typeface="Tw Cen MT" panose="020B0602020104020603" pitchFamily="34" charset="0"/>
              </a:rPr>
              <a:t> and </a:t>
            </a:r>
            <a:r>
              <a:rPr lang="en-US" i="1" dirty="0">
                <a:solidFill>
                  <a:schemeClr val="accent5">
                    <a:lumMod val="40000"/>
                    <a:lumOff val="60000"/>
                  </a:schemeClr>
                </a:solidFill>
                <a:latin typeface="Tw Cen MT" panose="020B0602020104020603" pitchFamily="34" charset="0"/>
              </a:rPr>
              <a:t>c</a:t>
            </a:r>
            <a:r>
              <a:rPr lang="en-US" dirty="0">
                <a:solidFill>
                  <a:schemeClr val="accent5">
                    <a:lumMod val="40000"/>
                    <a:lumOff val="60000"/>
                  </a:schemeClr>
                </a:solidFill>
                <a:latin typeface="Tw Cen MT" panose="020B0602020104020603" pitchFamily="34" charset="0"/>
              </a:rPr>
              <a:t>, greater than zero, and</a:t>
            </a:r>
          </a:p>
          <a:p>
            <a:pPr defTabSz="914400">
              <a:spcBef>
                <a:spcPts val="0"/>
              </a:spcBef>
              <a:spcAft>
                <a:spcPts val="0"/>
              </a:spcAft>
              <a:buClr>
                <a:srgbClr val="438086"/>
              </a:buClr>
              <a:buSzPct val="60000"/>
              <a:defRPr/>
            </a:pPr>
            <a:r>
              <a:rPr lang="en-US" dirty="0">
                <a:solidFill>
                  <a:schemeClr val="accent6">
                    <a:lumMod val="20000"/>
                    <a:lumOff val="80000"/>
                  </a:schemeClr>
                </a:solidFill>
                <a:latin typeface="Tw Cen MT" panose="020B0602020104020603" pitchFamily="34" charset="0"/>
              </a:rPr>
              <a:t>     a function, f(</a:t>
            </a:r>
            <a:r>
              <a:rPr lang="en-US" i="1" dirty="0">
                <a:solidFill>
                  <a:schemeClr val="accent6">
                    <a:lumMod val="20000"/>
                    <a:lumOff val="80000"/>
                  </a:schemeClr>
                </a:solidFill>
                <a:latin typeface="Tw Cen MT" panose="020B0602020104020603" pitchFamily="34" charset="0"/>
              </a:rPr>
              <a:t>n</a:t>
            </a:r>
            <a:r>
              <a:rPr lang="en-US" dirty="0">
                <a:solidFill>
                  <a:schemeClr val="accent6">
                    <a:lumMod val="20000"/>
                    <a:lumOff val="80000"/>
                  </a:schemeClr>
                </a:solidFill>
                <a:latin typeface="Tw Cen MT" panose="020B0602020104020603" pitchFamily="34" charset="0"/>
              </a:rPr>
              <a:t>), </a:t>
            </a:r>
          </a:p>
          <a:p>
            <a:pPr defTabSz="914400">
              <a:spcBef>
                <a:spcPts val="0"/>
              </a:spcBef>
              <a:spcAft>
                <a:spcPts val="0"/>
              </a:spcAft>
              <a:buClr>
                <a:srgbClr val="438086"/>
              </a:buClr>
              <a:buSzPct val="60000"/>
              <a:defRPr/>
            </a:pPr>
            <a:r>
              <a:rPr lang="en-US" dirty="0">
                <a:latin typeface="Tw Cen MT" panose="020B0602020104020603" pitchFamily="34" charset="0"/>
              </a:rPr>
              <a:t>such that for all </a:t>
            </a:r>
            <a:r>
              <a:rPr lang="en-US" i="1" dirty="0">
                <a:latin typeface="Tw Cen MT" panose="020B0602020104020603" pitchFamily="34" charset="0"/>
              </a:rPr>
              <a:t>n</a:t>
            </a:r>
            <a:r>
              <a:rPr lang="en-US" dirty="0">
                <a:latin typeface="Tw Cen MT" panose="020B0602020104020603" pitchFamily="34" charset="0"/>
              </a:rPr>
              <a:t> &gt; </a:t>
            </a:r>
            <a:r>
              <a:rPr lang="en-US" i="1" dirty="0">
                <a:latin typeface="Tw Cen MT" panose="020B0602020104020603" pitchFamily="34" charset="0"/>
              </a:rPr>
              <a:t>n</a:t>
            </a:r>
            <a:r>
              <a:rPr lang="en-US" baseline="-25000" dirty="0">
                <a:latin typeface="Tw Cen MT" panose="020B0602020104020603" pitchFamily="34" charset="0"/>
              </a:rPr>
              <a:t>0</a:t>
            </a:r>
            <a:r>
              <a:rPr lang="en-US" dirty="0">
                <a:latin typeface="Tw Cen MT" panose="020B0602020104020603" pitchFamily="34" charset="0"/>
              </a:rPr>
              <a:t>, </a:t>
            </a:r>
            <a:r>
              <a:rPr lang="en-US" dirty="0" err="1">
                <a:latin typeface="Tw Cen MT" panose="020B0602020104020603" pitchFamily="34" charset="0"/>
              </a:rPr>
              <a:t>cf</a:t>
            </a:r>
            <a:r>
              <a:rPr lang="en-US" dirty="0">
                <a:latin typeface="Tw Cen MT" panose="020B0602020104020603" pitchFamily="34" charset="0"/>
              </a:rPr>
              <a:t>(</a:t>
            </a:r>
            <a:r>
              <a:rPr lang="en-US" i="1" dirty="0">
                <a:latin typeface="Tw Cen MT" panose="020B0602020104020603" pitchFamily="34" charset="0"/>
              </a:rPr>
              <a:t>n</a:t>
            </a:r>
            <a:r>
              <a:rPr lang="en-US" dirty="0">
                <a:latin typeface="Tw Cen MT" panose="020B0602020104020603" pitchFamily="34" charset="0"/>
              </a:rPr>
              <a:t>) ≥ T(</a:t>
            </a:r>
            <a:r>
              <a:rPr lang="en-US" i="1" dirty="0">
                <a:latin typeface="Tw Cen MT" panose="020B0602020104020603" pitchFamily="34" charset="0"/>
              </a:rPr>
              <a:t>n</a:t>
            </a:r>
            <a:r>
              <a:rPr lang="en-US" dirty="0">
                <a:latin typeface="Tw Cen MT" panose="020B0602020104020603" pitchFamily="34" charset="0"/>
              </a:rPr>
              <a:t>)</a:t>
            </a:r>
            <a:endParaRPr lang="en-US" dirty="0">
              <a:latin typeface="Tw Cen MT"/>
              <a:ea typeface="+mn-ea"/>
              <a:cs typeface="+mn-cs"/>
            </a:endParaRPr>
          </a:p>
        </p:txBody>
      </p:sp>
      <p:sp>
        <p:nvSpPr>
          <p:cNvPr id="5" name="Content Placeholder 3"/>
          <p:cNvSpPr>
            <a:spLocks noGrp="1"/>
          </p:cNvSpPr>
          <p:nvPr>
            <p:ph sz="quarter" idx="15"/>
          </p:nvPr>
        </p:nvSpPr>
        <p:spPr>
          <a:xfrm>
            <a:off x="141180" y="3328327"/>
            <a:ext cx="6287086" cy="1037845"/>
          </a:xfrm>
          <a:solidFill>
            <a:schemeClr val="accent2">
              <a:lumMod val="50000"/>
            </a:schemeClr>
          </a:solidFill>
        </p:spPr>
        <p:txBody>
          <a:bodyPr/>
          <a:lstStyle/>
          <a:p>
            <a:pPr fontAlgn="auto">
              <a:spcAft>
                <a:spcPts val="0"/>
              </a:spcAft>
              <a:defRPr/>
            </a:pPr>
            <a:r>
              <a:rPr lang="en-US" dirty="0">
                <a:latin typeface="Tw Cen MT" panose="020B0602020104020603" pitchFamily="34" charset="0"/>
              </a:rPr>
              <a:t>In other words, as </a:t>
            </a:r>
            <a:r>
              <a:rPr lang="en-US" i="1" dirty="0">
                <a:latin typeface="Tw Cen MT" panose="020B0602020104020603" pitchFamily="34" charset="0"/>
              </a:rPr>
              <a:t>n</a:t>
            </a:r>
            <a:r>
              <a:rPr lang="en-US" dirty="0">
                <a:latin typeface="Tw Cen MT" panose="020B0602020104020603" pitchFamily="34" charset="0"/>
              </a:rPr>
              <a:t> gets sufficiently large (larger than </a:t>
            </a:r>
            <a:r>
              <a:rPr lang="en-US" i="1" dirty="0">
                <a:latin typeface="Tw Cen MT" panose="020B0602020104020603" pitchFamily="34" charset="0"/>
              </a:rPr>
              <a:t>n</a:t>
            </a:r>
            <a:r>
              <a:rPr lang="en-US" baseline="-25000" dirty="0">
                <a:latin typeface="Tw Cen MT" panose="020B0602020104020603" pitchFamily="34" charset="0"/>
              </a:rPr>
              <a:t>0</a:t>
            </a:r>
            <a:r>
              <a:rPr lang="en-US" dirty="0">
                <a:latin typeface="Tw Cen MT" panose="020B0602020104020603" pitchFamily="34" charset="0"/>
              </a:rPr>
              <a:t>), there is some constant </a:t>
            </a:r>
            <a:r>
              <a:rPr lang="en-US" i="1" dirty="0">
                <a:latin typeface="Tw Cen MT" panose="020B0602020104020603" pitchFamily="34" charset="0"/>
              </a:rPr>
              <a:t>c</a:t>
            </a:r>
            <a:r>
              <a:rPr lang="en-US" dirty="0">
                <a:latin typeface="Tw Cen MT" panose="020B0602020104020603" pitchFamily="34" charset="0"/>
              </a:rPr>
              <a:t> for which the processing time will always be less than or equal to </a:t>
            </a:r>
            <a:r>
              <a:rPr lang="en-US" i="1" dirty="0" err="1">
                <a:latin typeface="Tw Cen MT" panose="020B0602020104020603" pitchFamily="34" charset="0"/>
              </a:rPr>
              <a:t>c</a:t>
            </a:r>
            <a:r>
              <a:rPr lang="en-US" dirty="0" err="1">
                <a:latin typeface="Tw Cen MT" panose="020B0602020104020603" pitchFamily="34" charset="0"/>
              </a:rPr>
              <a:t>f</a:t>
            </a:r>
            <a:r>
              <a:rPr lang="en-US" dirty="0">
                <a:latin typeface="Tw Cen MT" panose="020B0602020104020603" pitchFamily="34" charset="0"/>
              </a:rPr>
              <a:t>(</a:t>
            </a:r>
            <a:r>
              <a:rPr lang="en-US" i="1" dirty="0">
                <a:latin typeface="Tw Cen MT" panose="020B0602020104020603" pitchFamily="34" charset="0"/>
              </a:rPr>
              <a:t>n</a:t>
            </a:r>
            <a:r>
              <a:rPr lang="en-US" dirty="0">
                <a:latin typeface="Tw Cen MT" panose="020B0602020104020603" pitchFamily="34" charset="0"/>
              </a:rPr>
              <a:t>)</a:t>
            </a:r>
          </a:p>
        </p:txBody>
      </p:sp>
      <p:sp>
        <p:nvSpPr>
          <p:cNvPr id="6" name="Content Placeholder 3"/>
          <p:cNvSpPr>
            <a:spLocks noGrp="1"/>
          </p:cNvSpPr>
          <p:nvPr>
            <p:ph sz="quarter" idx="15"/>
          </p:nvPr>
        </p:nvSpPr>
        <p:spPr>
          <a:xfrm>
            <a:off x="141180" y="4555147"/>
            <a:ext cx="6287086" cy="397765"/>
          </a:xfrm>
          <a:solidFill>
            <a:schemeClr val="accent2">
              <a:lumMod val="50000"/>
            </a:schemeClr>
          </a:solidFill>
        </p:spPr>
        <p:txBody>
          <a:bodyPr/>
          <a:lstStyle/>
          <a:p>
            <a:pPr fontAlgn="auto">
              <a:spcAft>
                <a:spcPts val="0"/>
              </a:spcAft>
              <a:defRPr/>
            </a:pPr>
            <a:r>
              <a:rPr lang="en-US" dirty="0" err="1">
                <a:latin typeface="Tw Cen MT" panose="020B0602020104020603" pitchFamily="34" charset="0"/>
              </a:rPr>
              <a:t>cf</a:t>
            </a:r>
            <a:r>
              <a:rPr lang="en-US" dirty="0">
                <a:latin typeface="Tw Cen MT" panose="020B0602020104020603" pitchFamily="34" charset="0"/>
              </a:rPr>
              <a:t>(</a:t>
            </a:r>
            <a:r>
              <a:rPr lang="en-US" i="1" dirty="0">
                <a:latin typeface="Tw Cen MT" panose="020B0602020104020603" pitchFamily="34" charset="0"/>
              </a:rPr>
              <a:t>n</a:t>
            </a:r>
            <a:r>
              <a:rPr lang="en-US" dirty="0">
                <a:latin typeface="Tw Cen MT" panose="020B0602020104020603" pitchFamily="34" charset="0"/>
              </a:rPr>
              <a:t>) is an upper bound on performance</a:t>
            </a:r>
          </a:p>
        </p:txBody>
      </p:sp>
    </p:spTree>
    <p:extLst>
      <p:ext uri="{BB962C8B-B14F-4D97-AF65-F5344CB8AC3E}">
        <p14:creationId xmlns:p14="http://schemas.microsoft.com/office/powerpoint/2010/main" val="85114859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egi6936_ppt_template">
  <a:themeElements>
    <a:clrScheme name="Custom 26">
      <a:dk1>
        <a:srgbClr val="000124"/>
      </a:dk1>
      <a:lt1>
        <a:srgbClr val="FFFFFF"/>
      </a:lt1>
      <a:dk2>
        <a:srgbClr val="3C69B3"/>
      </a:dk2>
      <a:lt2>
        <a:srgbClr val="FFFFFF"/>
      </a:lt2>
      <a:accent1>
        <a:srgbClr val="342F88"/>
      </a:accent1>
      <a:accent2>
        <a:srgbClr val="656DB1"/>
      </a:accent2>
      <a:accent3>
        <a:srgbClr val="2F6D80"/>
      </a:accent3>
      <a:accent4>
        <a:srgbClr val="79CDFE"/>
      </a:accent4>
      <a:accent5>
        <a:srgbClr val="8EB52C"/>
      </a:accent5>
      <a:accent6>
        <a:srgbClr val="830326"/>
      </a:accent6>
      <a:hlink>
        <a:srgbClr val="CC1717"/>
      </a:hlink>
      <a:folHlink>
        <a:srgbClr val="002B5F"/>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rek">
      <a:fillStyleLst>
        <a:solidFill>
          <a:schemeClr val="phClr"/>
        </a:solidFill>
        <a:gradFill rotWithShape="1">
          <a:gsLst>
            <a:gs pos="0">
              <a:schemeClr val="phClr">
                <a:tint val="30000"/>
                <a:satMod val="250000"/>
              </a:schemeClr>
            </a:gs>
            <a:gs pos="72000">
              <a:schemeClr val="phClr">
                <a:tint val="75000"/>
                <a:satMod val="210000"/>
              </a:schemeClr>
            </a:gs>
            <a:gs pos="100000">
              <a:schemeClr val="phClr">
                <a:tint val="85000"/>
                <a:satMod val="210000"/>
              </a:schemeClr>
            </a:gs>
          </a:gsLst>
          <a:lin ang="5400000" scaled="1"/>
        </a:gradFill>
        <a:gradFill rotWithShape="1">
          <a:gsLst>
            <a:gs pos="0">
              <a:schemeClr val="phClr">
                <a:tint val="75000"/>
                <a:shade val="85000"/>
                <a:satMod val="230000"/>
              </a:schemeClr>
            </a:gs>
            <a:gs pos="25000">
              <a:schemeClr val="phClr">
                <a:tint val="90000"/>
                <a:shade val="70000"/>
                <a:satMod val="220000"/>
              </a:schemeClr>
            </a:gs>
            <a:gs pos="50000">
              <a:schemeClr val="phClr">
                <a:tint val="90000"/>
                <a:shade val="58000"/>
                <a:satMod val="225000"/>
              </a:schemeClr>
            </a:gs>
            <a:gs pos="65000">
              <a:schemeClr val="phClr">
                <a:tint val="90000"/>
                <a:shade val="58000"/>
                <a:satMod val="225000"/>
              </a:schemeClr>
            </a:gs>
            <a:gs pos="80000">
              <a:schemeClr val="phClr">
                <a:tint val="90000"/>
                <a:shade val="69000"/>
                <a:satMod val="220000"/>
              </a:schemeClr>
            </a:gs>
            <a:gs pos="100000">
              <a:schemeClr val="phClr">
                <a:tint val="77000"/>
                <a:shade val="80000"/>
                <a:satMod val="230000"/>
              </a:schemeClr>
            </a:gs>
          </a:gsLst>
          <a:lin ang="5400000" scaled="1"/>
        </a:gradFill>
      </a:fillStyleLst>
      <a:lnStyleLst>
        <a:ln w="10000" cap="flat" cmpd="sng" algn="ctr">
          <a:solidFill>
            <a:schemeClr val="ph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76200" dist="50800" dir="5400000" rotWithShape="0">
              <a:srgbClr val="4E3B30">
                <a:alpha val="60000"/>
              </a:srgbClr>
            </a:outerShdw>
          </a:effectLst>
        </a:effectStyle>
        <a:effectStyle>
          <a:effectLst>
            <a:outerShdw blurRad="76200" dist="50800" dir="5400000" rotWithShape="0">
              <a:srgbClr val="4E3B30">
                <a:alpha val="60000"/>
              </a:srgbClr>
            </a:outerShdw>
          </a:effectLst>
          <a:scene3d>
            <a:camera prst="orthographicFront">
              <a:rot lat="0" lon="0" rev="0"/>
            </a:camera>
            <a:lightRig rig="threePt" dir="tl">
              <a:rot lat="0" lon="0" rev="0"/>
            </a:lightRig>
          </a:scene3d>
          <a:sp3d prstMaterial="metal">
            <a:bevelT w="10000" h="10000"/>
          </a:sp3d>
        </a:effectStyle>
        <a:effectStyle>
          <a:effectLst>
            <a:outerShdw blurRad="76200" dist="50800" dir="5400000" rotWithShape="0">
              <a:srgbClr val="4E3B30">
                <a:alpha val="60000"/>
              </a:srgbClr>
            </a:outerShdw>
          </a:effectLst>
          <a:scene3d>
            <a:camera prst="obliqueTopLeft" fov="600000">
              <a:rot lat="0" lon="0" rev="0"/>
            </a:camera>
            <a:lightRig rig="balanced" dir="t">
              <a:rot lat="0" lon="0" rev="19200000"/>
            </a:lightRig>
          </a:scene3d>
          <a:sp3d contourW="12700" prstMaterial="matte">
            <a:bevelT w="60000" h="50800"/>
            <a:contourClr>
              <a:schemeClr val="phClr">
                <a:shade val="60000"/>
                <a:satMod val="11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cop3530 ppt" id="{6453366F-52C0-6C40-A0C3-B3ABC681DB18}" vid="{B69C2FE1-8895-FE48-8FBB-9F265B55DA1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2594</TotalTime>
  <Words>2327</Words>
  <Application>Microsoft Macintosh PowerPoint</Application>
  <PresentationFormat>On-screen Show (16:9)</PresentationFormat>
  <Paragraphs>333</Paragraphs>
  <Slides>24</Slides>
  <Notes>24</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24</vt:i4>
      </vt:variant>
    </vt:vector>
  </HeadingPairs>
  <TitlesOfParts>
    <vt:vector size="34" baseType="lpstr">
      <vt:lpstr>Arial</vt:lpstr>
      <vt:lpstr>Calibri</vt:lpstr>
      <vt:lpstr>Century Gothic</vt:lpstr>
      <vt:lpstr>Courier New</vt:lpstr>
      <vt:lpstr>Mangal</vt:lpstr>
      <vt:lpstr>Open Sans</vt:lpstr>
      <vt:lpstr>Tw Cen MT</vt:lpstr>
      <vt:lpstr>Wingdings</vt:lpstr>
      <vt:lpstr>Wingdings 2</vt:lpstr>
      <vt:lpstr>egi6936_ppt_template</vt:lpstr>
      <vt:lpstr>1</vt:lpstr>
      <vt:lpstr>2</vt:lpstr>
      <vt:lpstr>2</vt:lpstr>
      <vt:lpstr>2</vt:lpstr>
      <vt:lpstr>3</vt:lpstr>
      <vt:lpstr>2</vt:lpstr>
      <vt:lpstr>4</vt:lpstr>
      <vt:lpstr>PowerPoint Presentation</vt:lpstr>
      <vt:lpstr>10</vt:lpstr>
      <vt:lpstr>9</vt:lpstr>
      <vt:lpstr>10</vt:lpstr>
      <vt:lpstr>PowerPoint Presentation</vt:lpstr>
      <vt:lpstr>12</vt:lpstr>
      <vt:lpstr>14</vt:lpstr>
      <vt:lpstr>PowerPoint Presentation</vt:lpstr>
      <vt:lpstr>PowerPoint Presentation</vt:lpstr>
      <vt:lpstr>PowerPoint Presentation</vt:lpstr>
      <vt:lpstr>2</vt:lpstr>
      <vt:lpstr>2</vt:lpstr>
      <vt:lpstr>2</vt:lpstr>
      <vt:lpstr>2</vt:lpstr>
      <vt:lpstr>4</vt:lpstr>
      <vt:lpstr>4</vt:lpstr>
      <vt:lpstr>4</vt:lpstr>
    </vt:vector>
  </TitlesOfParts>
  <Company>University of Florida</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Reynolds,Andrew S</dc:creator>
  <cp:lastModifiedBy>Microsoft Office User</cp:lastModifiedBy>
  <cp:revision>301</cp:revision>
  <dcterms:created xsi:type="dcterms:W3CDTF">2017-11-13T20:44:05Z</dcterms:created>
  <dcterms:modified xsi:type="dcterms:W3CDTF">2019-08-20T11:05:00Z</dcterms:modified>
</cp:coreProperties>
</file>

<file path=docProps/thumbnail.jpeg>
</file>